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58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93628-104B-641B-8CE4-FD4D2716CF68}" v="33" dt="2021-04-30T19:32:16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Heuberger" userId="S::cheuberger@chcanys.org::e93fb741-4f5f-431b-8850-e0172568a729" providerId="AD" clId="Web-{8B293628-104B-641B-8CE4-FD4D2716CF68}"/>
    <pc:docChg chg="modSld">
      <pc:chgData name="Claire Heuberger" userId="S::cheuberger@chcanys.org::e93fb741-4f5f-431b-8850-e0172568a729" providerId="AD" clId="Web-{8B293628-104B-641B-8CE4-FD4D2716CF68}" dt="2021-04-30T19:32:16.520" v="27" actId="14100"/>
      <pc:docMkLst>
        <pc:docMk/>
      </pc:docMkLst>
      <pc:sldChg chg="addSp modSp">
        <pc:chgData name="Claire Heuberger" userId="S::cheuberger@chcanys.org::e93fb741-4f5f-431b-8850-e0172568a729" providerId="AD" clId="Web-{8B293628-104B-641B-8CE4-FD4D2716CF68}" dt="2021-04-30T19:32:11.770" v="26" actId="14100"/>
        <pc:sldMkLst>
          <pc:docMk/>
          <pc:sldMk cId="1947836254" sldId="257"/>
        </pc:sldMkLst>
        <pc:picChg chg="add mod">
          <ac:chgData name="Claire Heuberger" userId="S::cheuberger@chcanys.org::e93fb741-4f5f-431b-8850-e0172568a729" providerId="AD" clId="Web-{8B293628-104B-641B-8CE4-FD4D2716CF68}" dt="2021-04-30T19:32:11.770" v="26" actId="14100"/>
          <ac:picMkLst>
            <pc:docMk/>
            <pc:sldMk cId="1947836254" sldId="257"/>
            <ac:picMk id="2" creationId="{B1157BC1-9337-42E6-AC99-09AF32D05C50}"/>
          </ac:picMkLst>
        </pc:picChg>
      </pc:sldChg>
      <pc:sldChg chg="addSp modSp">
        <pc:chgData name="Claire Heuberger" userId="S::cheuberger@chcanys.org::e93fb741-4f5f-431b-8850-e0172568a729" providerId="AD" clId="Web-{8B293628-104B-641B-8CE4-FD4D2716CF68}" dt="2021-04-30T19:32:03.488" v="25" actId="14100"/>
        <pc:sldMkLst>
          <pc:docMk/>
          <pc:sldMk cId="416049428" sldId="258"/>
        </pc:sldMkLst>
        <pc:picChg chg="add mod">
          <ac:chgData name="Claire Heuberger" userId="S::cheuberger@chcanys.org::e93fb741-4f5f-431b-8850-e0172568a729" providerId="AD" clId="Web-{8B293628-104B-641B-8CE4-FD4D2716CF68}" dt="2021-04-30T19:32:03.488" v="25" actId="14100"/>
          <ac:picMkLst>
            <pc:docMk/>
            <pc:sldMk cId="416049428" sldId="258"/>
            <ac:picMk id="2" creationId="{38CBEDB2-317B-4614-BE7C-FEFBC73DC37B}"/>
          </ac:picMkLst>
        </pc:picChg>
      </pc:sldChg>
      <pc:sldChg chg="addSp modSp">
        <pc:chgData name="Claire Heuberger" userId="S::cheuberger@chcanys.org::e93fb741-4f5f-431b-8850-e0172568a729" providerId="AD" clId="Web-{8B293628-104B-641B-8CE4-FD4D2716CF68}" dt="2021-04-30T19:32:16.520" v="27" actId="14100"/>
        <pc:sldMkLst>
          <pc:docMk/>
          <pc:sldMk cId="3510968907" sldId="259"/>
        </pc:sldMkLst>
        <pc:picChg chg="add mod">
          <ac:chgData name="Claire Heuberger" userId="S::cheuberger@chcanys.org::e93fb741-4f5f-431b-8850-e0172568a729" providerId="AD" clId="Web-{8B293628-104B-641B-8CE4-FD4D2716CF68}" dt="2021-04-30T19:32:16.520" v="27" actId="14100"/>
          <ac:picMkLst>
            <pc:docMk/>
            <pc:sldMk cId="3510968907" sldId="259"/>
            <ac:picMk id="2" creationId="{8629C48D-7E8E-4CE6-8B52-EFF4E3E5C3DA}"/>
          </ac:picMkLst>
        </pc:picChg>
      </pc:sldChg>
      <pc:sldChg chg="addSp modSp">
        <pc:chgData name="Claire Heuberger" userId="S::cheuberger@chcanys.org::e93fb741-4f5f-431b-8850-e0172568a729" providerId="AD" clId="Web-{8B293628-104B-641B-8CE4-FD4D2716CF68}" dt="2021-04-30T19:30:39.221" v="4" actId="1076"/>
        <pc:sldMkLst>
          <pc:docMk/>
          <pc:sldMk cId="2692877256" sldId="260"/>
        </pc:sldMkLst>
        <pc:picChg chg="add mod">
          <ac:chgData name="Claire Heuberger" userId="S::cheuberger@chcanys.org::e93fb741-4f5f-431b-8850-e0172568a729" providerId="AD" clId="Web-{8B293628-104B-641B-8CE4-FD4D2716CF68}" dt="2021-04-30T19:30:39.221" v="4" actId="1076"/>
          <ac:picMkLst>
            <pc:docMk/>
            <pc:sldMk cId="2692877256" sldId="260"/>
            <ac:picMk id="2" creationId="{4B5933D3-4131-432E-994F-A255BDE513E1}"/>
          </ac:picMkLst>
        </pc:picChg>
      </pc:sldChg>
      <pc:sldChg chg="addSp modSp">
        <pc:chgData name="Claire Heuberger" userId="S::cheuberger@chcanys.org::e93fb741-4f5f-431b-8850-e0172568a729" providerId="AD" clId="Web-{8B293628-104B-641B-8CE4-FD4D2716CF68}" dt="2021-04-30T19:31:50.488" v="22" actId="14100"/>
        <pc:sldMkLst>
          <pc:docMk/>
          <pc:sldMk cId="1243644970" sldId="261"/>
        </pc:sldMkLst>
        <pc:picChg chg="add mod">
          <ac:chgData name="Claire Heuberger" userId="S::cheuberger@chcanys.org::e93fb741-4f5f-431b-8850-e0172568a729" providerId="AD" clId="Web-{8B293628-104B-641B-8CE4-FD4D2716CF68}" dt="2021-04-30T19:31:50.488" v="22" actId="14100"/>
          <ac:picMkLst>
            <pc:docMk/>
            <pc:sldMk cId="1243644970" sldId="261"/>
            <ac:picMk id="2" creationId="{89843765-A675-4D2B-BD7F-D11774465F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F3E0-5F07-403F-8CE4-003A29D4D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FA83-6305-4929-A294-2D48AC25D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29ECD-6A73-4DE5-A462-57E5B163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D8592-ECA4-4E70-88E4-36FBFCF1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CD2A6-37EE-46B6-83D2-F609C141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5860-09A2-4ADA-A3C9-0C1FA6B1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55365-A21A-4842-A05C-95CA03A68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30627-ACFD-4E33-A379-58FB99CA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C5047-6DBF-4384-910C-9CB296DA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19379-5860-46F1-8932-26A15881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F5A6D-A9D5-419C-A4AE-896AA5D19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DB7D9-BB17-4FC3-9C0C-CD8F8E36A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89411-43EA-42DA-ABE2-37B1988A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B2060-5C45-4611-8C9A-60D36943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6FDB3-A272-47A3-A608-370F5FCB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EA22-0265-4B6F-9727-505D0F53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9DA0-4EB5-4A9A-ABC7-BF97B7600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A638-7DEE-4B9D-987B-9122C012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88A1C-DD2B-414C-BA77-9C5ADB6B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7000D-E5FE-4010-B371-2FB3415E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52C4-9C8E-43C3-93DC-08CC00CB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9CA36-C5AB-45EF-A768-AD128D21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8893-3669-46E0-A17C-3426B6FE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9B21D-3DAB-47B1-8006-A63FE10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51506-8E22-495E-A49C-0773A0FF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0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2A3E-B613-413F-A571-0BE0A354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9A09-0811-453D-B6CF-E4821466C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C30C7-EA34-4C98-AD95-9686693FF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E013E-2E20-4408-A681-12603363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FB188-B4D6-46DF-A02C-EC2FF1A7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A2021-A16D-430E-8C66-B955A6FE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7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996B-C29C-427C-99BB-DA9C9A2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D23-B930-4198-8F08-6B017E1FE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09052-250F-412C-9494-1344CEB37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DF212-8FA2-407A-A5DC-386E053D8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3D912-F508-4896-989E-C157FD1A3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7A160-98B9-4EE3-8F86-C8986E35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70EEB-8F03-4926-935C-E98E7DE0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C9D59-55C4-4AB7-9300-0359C4EA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2B6D-1086-4A86-9E77-479910A9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41C83-EA42-404B-9C4B-F3189876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76AD6-E412-4280-81B4-3746DA02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0AE76-6B61-4A37-A103-B20EB65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93407-7A41-4AE4-A77E-C7BF932D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C453E-FFFB-49D8-9651-EC4D2FF5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CCE8-8E79-426C-8F0D-5189F0B9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5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C566-4B03-4DD8-8B82-1C363729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E513-9504-4F6A-859D-B5AE674B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2ADF9-F6E0-4B07-AD87-AA11AAF8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B08B2-F331-424C-A56D-FBDF0449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F6FCB-17BE-4135-BD94-B4F5B74F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1F1AD-76E9-475F-B063-AC16076D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2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BABB-BF56-471C-958E-99D812A5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6C582-3145-4E5C-B577-8363A149B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833DA-D9B5-41B1-B6B2-4B7E15CA2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3160C-EF7F-44B5-A34D-A9C6E301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D019F-C7A1-4C1E-9342-D53455AD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5CD9D-FD80-4A1F-AE00-8E774F07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050A2-4BF1-4BC1-B98D-386960A0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9A98F-2687-4AAF-9BAC-BD9F47401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11500-5631-4BE7-BFF0-DFE46909B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75BC-FE84-445F-AA3B-14DBB7FE1E36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A9E4D-3F20-46F8-8FFD-B71E5FAFE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51111-113A-4CA5-AF6E-B7D2693E5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54EB-708B-4D8C-A47B-C26AE77B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F9456-A845-4A4B-AADD-0C64CE25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6806"/>
            <a:ext cx="10058400" cy="6456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410F4-0865-4257-9B1F-3FD8BD714575}"/>
              </a:ext>
            </a:extLst>
          </p:cNvPr>
          <p:cNvSpPr txBox="1"/>
          <p:nvPr/>
        </p:nvSpPr>
        <p:spPr>
          <a:xfrm>
            <a:off x="0" y="0"/>
            <a:ext cx="55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1. Sample Pre-Visit Planning Workflow</a:t>
            </a:r>
            <a:endParaRPr lang="en-US" dirty="0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4B5933D3-4131-432E-994F-A255BDE5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644" y="-1"/>
            <a:ext cx="594864" cy="9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365EF-8078-46C9-A0EC-D2B526B2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696490"/>
            <a:ext cx="10607040" cy="5776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8A55F-2138-4377-8720-B45014F36EE9}"/>
              </a:ext>
            </a:extLst>
          </p:cNvPr>
          <p:cNvSpPr txBox="1"/>
          <p:nvPr/>
        </p:nvSpPr>
        <p:spPr>
          <a:xfrm>
            <a:off x="0" y="0"/>
            <a:ext cx="572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2. Sample Telehealth Scheduling Workflow</a:t>
            </a:r>
            <a:endParaRPr lang="en-US" dirty="0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89843765-A675-4D2B-BD7F-D1177446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802" y="0"/>
            <a:ext cx="609705" cy="9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4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813B0-F779-4123-A966-040B4A05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396875"/>
            <a:ext cx="11704320" cy="6442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B350E-C04C-42F2-B1CD-6E98DE66935D}"/>
              </a:ext>
            </a:extLst>
          </p:cNvPr>
          <p:cNvSpPr txBox="1"/>
          <p:nvPr/>
        </p:nvSpPr>
        <p:spPr>
          <a:xfrm>
            <a:off x="0" y="0"/>
            <a:ext cx="122814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4. Sample Workflow for the Virtual Care Team for Chronic Disease Management for Individual with Uncontrolled Diabetes</a:t>
            </a:r>
            <a:endParaRPr lang="en-US" sz="1700" dirty="0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38CBEDB2-317B-4614-BE7C-FEFBC73D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092" y="0"/>
            <a:ext cx="613415" cy="9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9BF33-D683-465E-9743-B612102D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571625"/>
            <a:ext cx="12070080" cy="3886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BDA61-8503-4B7C-B5D6-0C6A4B0D0E6B}"/>
              </a:ext>
            </a:extLst>
          </p:cNvPr>
          <p:cNvSpPr txBox="1"/>
          <p:nvPr/>
        </p:nvSpPr>
        <p:spPr>
          <a:xfrm>
            <a:off x="0" y="0"/>
            <a:ext cx="868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3. Sample Warm Handoff to Behavioral Health when Everyone is not in One Place</a:t>
            </a:r>
            <a:endParaRPr lang="en-US" dirty="0"/>
          </a:p>
        </p:txBody>
      </p:sp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B1157BC1-9337-42E6-AC99-09AF32D0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365" y="0"/>
            <a:ext cx="636142" cy="9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9D370A-C42B-4277-994D-923F65CC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738755"/>
            <a:ext cx="11612880" cy="5610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7DFE6-56DA-4C3E-816A-912BACEF32D9}"/>
              </a:ext>
            </a:extLst>
          </p:cNvPr>
          <p:cNvSpPr txBox="1"/>
          <p:nvPr/>
        </p:nvSpPr>
        <p:spPr>
          <a:xfrm>
            <a:off x="0" y="0"/>
            <a:ext cx="1096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5. Sample Virtual Care Team Workflow for Initiation of Treatment for Individuals with Opioid Use Disorder</a:t>
            </a:r>
            <a:endParaRPr lang="en-US" dirty="0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8629C48D-7E8E-4CE6-8B52-EFF4E3E5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859" y="0"/>
            <a:ext cx="613648" cy="9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3799D4943B745AF88F9EAE55998A8" ma:contentTypeVersion="12" ma:contentTypeDescription="Create a new document." ma:contentTypeScope="" ma:versionID="7b10f5eaf8a4307e59db3feb12b7f4e8">
  <xsd:schema xmlns:xsd="http://www.w3.org/2001/XMLSchema" xmlns:xs="http://www.w3.org/2001/XMLSchema" xmlns:p="http://schemas.microsoft.com/office/2006/metadata/properties" xmlns:ns2="ad0ed42a-ddb1-49c2-b767-45ed578a45f0" xmlns:ns3="f6f0cf4d-9654-4a12-9e8e-13bd18a612d7" targetNamespace="http://schemas.microsoft.com/office/2006/metadata/properties" ma:root="true" ma:fieldsID="58892c77dd1a93930e5522e81a2711a5" ns2:_="" ns3:_="">
    <xsd:import namespace="ad0ed42a-ddb1-49c2-b767-45ed578a45f0"/>
    <xsd:import namespace="f6f0cf4d-9654-4a12-9e8e-13bd18a61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ed42a-ddb1-49c2-b767-45ed578a4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0cf4d-9654-4a12-9e8e-13bd18a612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4A424-1110-44AF-9FAA-75C2A45886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1DA314-86BE-4697-B983-722FC04F30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62FCA1-CB76-435C-9DB8-53AC19379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ed42a-ddb1-49c2-b767-45ed578a45f0"/>
    <ds:schemaRef ds:uri="f6f0cf4d-9654-4a12-9e8e-13bd18a612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Trudy Bearden</dc:creator>
  <cp:lastModifiedBy>Meital Fried-Almog</cp:lastModifiedBy>
  <cp:revision>19</cp:revision>
  <dcterms:created xsi:type="dcterms:W3CDTF">2021-04-27T14:42:42Z</dcterms:created>
  <dcterms:modified xsi:type="dcterms:W3CDTF">2021-04-30T19:32:16Z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0x01010060A3799D4943B745AF88F9EAE55998A8</vt:lpwstr>
  </property>
</Properties>
</file>