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 id="2147483678" r:id="rId5"/>
    <p:sldMasterId id="2147483710" r:id="rId6"/>
    <p:sldMasterId id="2147483727" r:id="rId7"/>
    <p:sldMasterId id="2147483744" r:id="rId8"/>
  </p:sldMasterIdLst>
  <p:notesMasterIdLst>
    <p:notesMasterId r:id="rId29"/>
  </p:notesMasterIdLst>
  <p:sldIdLst>
    <p:sldId id="332" r:id="rId9"/>
    <p:sldId id="258" r:id="rId10"/>
    <p:sldId id="2147471613" r:id="rId11"/>
    <p:sldId id="259" r:id="rId12"/>
    <p:sldId id="2147471612" r:id="rId13"/>
    <p:sldId id="267" r:id="rId14"/>
    <p:sldId id="2076138235" r:id="rId15"/>
    <p:sldId id="2076138327" r:id="rId16"/>
    <p:sldId id="2076138331" r:id="rId17"/>
    <p:sldId id="2076138329" r:id="rId18"/>
    <p:sldId id="2076138260" r:id="rId19"/>
    <p:sldId id="2076138328" r:id="rId20"/>
    <p:sldId id="2076138261" r:id="rId21"/>
    <p:sldId id="2076138330" r:id="rId22"/>
    <p:sldId id="2076138262" r:id="rId23"/>
    <p:sldId id="2076138273" r:id="rId24"/>
    <p:sldId id="2076138287" r:id="rId25"/>
    <p:sldId id="263" r:id="rId26"/>
    <p:sldId id="265" r:id="rId27"/>
    <p:sldId id="2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 id="{6DF25AB1-5777-4000-9320-F7103C5A029E}">
          <p14:sldIdLst>
            <p14:sldId id="332"/>
            <p14:sldId id="258"/>
            <p14:sldId id="2147471613"/>
            <p14:sldId id="259"/>
            <p14:sldId id="2147471612"/>
            <p14:sldId id="267"/>
          </p14:sldIdLst>
        </p14:section>
        <p14:section name="Body Slides" id="{9CBDCCF9-FC8B-4557-8D52-C3FB55A0A4CD}">
          <p14:sldIdLst>
            <p14:sldId id="2076138235"/>
            <p14:sldId id="2076138327"/>
            <p14:sldId id="2076138331"/>
            <p14:sldId id="2076138329"/>
            <p14:sldId id="2076138260"/>
            <p14:sldId id="2076138328"/>
            <p14:sldId id="2076138261"/>
            <p14:sldId id="2076138330"/>
            <p14:sldId id="2076138262"/>
            <p14:sldId id="2076138273"/>
            <p14:sldId id="2076138287"/>
          </p14:sldIdLst>
        </p14:section>
        <p14:section name="Conclusion" id="{AE97AFEF-58DA-4454-982E-EDC184F565A6}">
          <p14:sldIdLst>
            <p14:sldId id="263"/>
            <p14:sldId id="265"/>
            <p14:sldId id="262"/>
          </p14:sldIdLst>
        </p14:section>
      </p14:sectionLst>
    </p:ext>
    <p:ext uri="{EFAFB233-063F-42B5-8137-9DF3F51BA10A}">
      <p15:sldGuideLst xmlns:p15="http://schemas.microsoft.com/office/powerpoint/2012/main">
        <p15:guide id="1" orient="horz" pos="3672"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0472A-147D-571F-0398-8623528A5AEF}" name="Morris Young" initials="MY" userId="S::myoung@vaco.com::d80da2af-b7c9-4017-b8b9-1e2ba1e55160" providerId="AD"/>
  <p188:author id="{964CF275-ED95-81F4-A20C-7C096391C128}" name="Michelle Ingram" initials="MI" userId="S::Michelle.Ingram@vaco.com::063a6c09-ba31-465d-b00c-e868f96be170" providerId="AD"/>
  <p188:author id="{B4CFA37D-8C31-1FE6-7054-A2D3B343BE35}" name="Ina Dwyer" initials="ID" userId="S::idwyer@vaco.com::28c00714-83e9-4946-b418-70f10430e46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A93AC"/>
    <a:srgbClr val="3C98B1"/>
    <a:srgbClr val="154470"/>
    <a:srgbClr val="F27B3F"/>
    <a:srgbClr val="F6F6F6"/>
    <a:srgbClr val="E6E6E6"/>
    <a:srgbClr val="F8B64D"/>
    <a:srgbClr val="3B3E40"/>
    <a:srgbClr val="79797A"/>
    <a:srgbClr val="7294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4" autoAdjust="0"/>
    <p:restoredTop sz="63878" autoAdjust="0"/>
  </p:normalViewPr>
  <p:slideViewPr>
    <p:cSldViewPr snapToGrid="0">
      <p:cViewPr varScale="1">
        <p:scale>
          <a:sx n="44" d="100"/>
          <a:sy n="44" d="100"/>
        </p:scale>
        <p:origin x="1692" y="54"/>
      </p:cViewPr>
      <p:guideLst>
        <p:guide orient="horz" pos="367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Li" userId="e8228b7f-65e3-4f9f-8302-86a200c82a23" providerId="ADAL" clId="{6FEFD3EF-6690-4C66-9C5D-1691B1B180E2}"/>
    <pc:docChg chg="modSld">
      <pc:chgData name="Anita Li" userId="e8228b7f-65e3-4f9f-8302-86a200c82a23" providerId="ADAL" clId="{6FEFD3EF-6690-4C66-9C5D-1691B1B180E2}" dt="2024-10-29T18:05:14.465" v="8" actId="6549"/>
      <pc:docMkLst>
        <pc:docMk/>
      </pc:docMkLst>
      <pc:sldChg chg="modNotesTx">
        <pc:chgData name="Anita Li" userId="e8228b7f-65e3-4f9f-8302-86a200c82a23" providerId="ADAL" clId="{6FEFD3EF-6690-4C66-9C5D-1691B1B180E2}" dt="2024-10-29T18:04:47.053" v="1" actId="6549"/>
        <pc:sldMkLst>
          <pc:docMk/>
          <pc:sldMk cId="3596932890" sldId="258"/>
        </pc:sldMkLst>
      </pc:sldChg>
      <pc:sldChg chg="modNotesTx">
        <pc:chgData name="Anita Li" userId="e8228b7f-65e3-4f9f-8302-86a200c82a23" providerId="ADAL" clId="{6FEFD3EF-6690-4C66-9C5D-1691B1B180E2}" dt="2024-10-29T18:04:55.683" v="4" actId="6549"/>
        <pc:sldMkLst>
          <pc:docMk/>
          <pc:sldMk cId="57359954" sldId="259"/>
        </pc:sldMkLst>
      </pc:sldChg>
      <pc:sldChg chg="modNotesTx">
        <pc:chgData name="Anita Li" userId="e8228b7f-65e3-4f9f-8302-86a200c82a23" providerId="ADAL" clId="{6FEFD3EF-6690-4C66-9C5D-1691B1B180E2}" dt="2024-10-29T18:05:11.877" v="7" actId="6549"/>
        <pc:sldMkLst>
          <pc:docMk/>
          <pc:sldMk cId="2774886498" sldId="263"/>
        </pc:sldMkLst>
      </pc:sldChg>
      <pc:sldChg chg="modNotesTx">
        <pc:chgData name="Anita Li" userId="e8228b7f-65e3-4f9f-8302-86a200c82a23" providerId="ADAL" clId="{6FEFD3EF-6690-4C66-9C5D-1691B1B180E2}" dt="2024-10-29T18:05:14.465" v="8" actId="6549"/>
        <pc:sldMkLst>
          <pc:docMk/>
          <pc:sldMk cId="3336241702" sldId="265"/>
        </pc:sldMkLst>
      </pc:sldChg>
      <pc:sldChg chg="modNotesTx">
        <pc:chgData name="Anita Li" userId="e8228b7f-65e3-4f9f-8302-86a200c82a23" providerId="ADAL" clId="{6FEFD3EF-6690-4C66-9C5D-1691B1B180E2}" dt="2024-10-29T18:05:03.493" v="6" actId="6549"/>
        <pc:sldMkLst>
          <pc:docMk/>
          <pc:sldMk cId="447389741" sldId="267"/>
        </pc:sldMkLst>
      </pc:sldChg>
      <pc:sldChg chg="modNotesTx">
        <pc:chgData name="Anita Li" userId="e8228b7f-65e3-4f9f-8302-86a200c82a23" providerId="ADAL" clId="{6FEFD3EF-6690-4C66-9C5D-1691B1B180E2}" dt="2024-10-29T18:04:44.273" v="0" actId="6549"/>
        <pc:sldMkLst>
          <pc:docMk/>
          <pc:sldMk cId="0" sldId="332"/>
        </pc:sldMkLst>
      </pc:sldChg>
      <pc:sldChg chg="modNotesTx">
        <pc:chgData name="Anita Li" userId="e8228b7f-65e3-4f9f-8302-86a200c82a23" providerId="ADAL" clId="{6FEFD3EF-6690-4C66-9C5D-1691B1B180E2}" dt="2024-10-29T18:05:00.030" v="5" actId="6549"/>
        <pc:sldMkLst>
          <pc:docMk/>
          <pc:sldMk cId="1857882481" sldId="2147471612"/>
        </pc:sldMkLst>
      </pc:sldChg>
      <pc:sldChg chg="modNotesTx">
        <pc:chgData name="Anita Li" userId="e8228b7f-65e3-4f9f-8302-86a200c82a23" providerId="ADAL" clId="{6FEFD3EF-6690-4C66-9C5D-1691B1B180E2}" dt="2024-10-29T18:04:51.344" v="3" actId="6549"/>
        <pc:sldMkLst>
          <pc:docMk/>
          <pc:sldMk cId="3856182230" sldId="214747161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178EC-05B8-4D56-9CF7-1F0BBAD07910}" type="doc">
      <dgm:prSet loTypeId="urn:microsoft.com/office/officeart/2005/8/layout/hProcess11" loCatId="process" qsTypeId="urn:microsoft.com/office/officeart/2005/8/quickstyle/simple3" qsCatId="simple" csTypeId="urn:microsoft.com/office/officeart/2005/8/colors/colorful2" csCatId="colorful" phldr="1"/>
      <dgm:spPr/>
    </dgm:pt>
    <dgm:pt modelId="{09807DC5-12AE-4C00-BB02-31D58EABF42D}">
      <dgm:prSet phldrT="[Text]" custT="1"/>
      <dgm:spPr/>
      <dgm:t>
        <a:bodyPr/>
        <a:lstStyle/>
        <a:p>
          <a:r>
            <a:rPr lang="en-US" sz="2400" b="0" dirty="0"/>
            <a:t>Session 1 (10/1)</a:t>
          </a:r>
        </a:p>
      </dgm:t>
    </dgm:pt>
    <dgm:pt modelId="{8D1C01E6-3DF1-4882-AFD5-AA14EBBC400C}" type="parTrans" cxnId="{87EF4547-D4F4-479E-ABFF-58835028BDA8}">
      <dgm:prSet/>
      <dgm:spPr/>
      <dgm:t>
        <a:bodyPr/>
        <a:lstStyle/>
        <a:p>
          <a:endParaRPr lang="en-US" sz="2000"/>
        </a:p>
      </dgm:t>
    </dgm:pt>
    <dgm:pt modelId="{6113F984-63B1-43B0-85A6-34100FF4E066}" type="sibTrans" cxnId="{87EF4547-D4F4-479E-ABFF-58835028BDA8}">
      <dgm:prSet/>
      <dgm:spPr/>
      <dgm:t>
        <a:bodyPr/>
        <a:lstStyle/>
        <a:p>
          <a:endParaRPr lang="en-US" sz="2000"/>
        </a:p>
      </dgm:t>
    </dgm:pt>
    <dgm:pt modelId="{4224DA87-26D3-4DF8-93E1-206169666655}">
      <dgm:prSet phldrT="[Text]" custT="1"/>
      <dgm:spPr/>
      <dgm:t>
        <a:bodyPr/>
        <a:lstStyle/>
        <a:p>
          <a:r>
            <a:rPr lang="en-US" sz="2400" b="0" dirty="0"/>
            <a:t>Session 2 (10/15)</a:t>
          </a:r>
        </a:p>
      </dgm:t>
    </dgm:pt>
    <dgm:pt modelId="{3247113A-0D5D-41F5-A9A0-7C9387EC90B3}" type="parTrans" cxnId="{E1311284-702E-4812-9167-22A082C8D03D}">
      <dgm:prSet/>
      <dgm:spPr/>
      <dgm:t>
        <a:bodyPr/>
        <a:lstStyle/>
        <a:p>
          <a:endParaRPr lang="en-US" sz="2000"/>
        </a:p>
      </dgm:t>
    </dgm:pt>
    <dgm:pt modelId="{ADA6C1FA-9338-401B-9AA5-CDE07F4DFFDF}" type="sibTrans" cxnId="{E1311284-702E-4812-9167-22A082C8D03D}">
      <dgm:prSet/>
      <dgm:spPr/>
      <dgm:t>
        <a:bodyPr/>
        <a:lstStyle/>
        <a:p>
          <a:endParaRPr lang="en-US" sz="2000"/>
        </a:p>
      </dgm:t>
    </dgm:pt>
    <dgm:pt modelId="{987AA813-6603-48AE-92FD-69288EB0BE71}">
      <dgm:prSet phldrT="[Text]" custT="1"/>
      <dgm:spPr/>
      <dgm:t>
        <a:bodyPr/>
        <a:lstStyle/>
        <a:p>
          <a:r>
            <a:rPr lang="en-US" sz="1800" b="1" dirty="0"/>
            <a:t>Data Governance Program Maintenance &amp; Strategies</a:t>
          </a:r>
        </a:p>
      </dgm:t>
    </dgm:pt>
    <dgm:pt modelId="{846F4BD6-E838-4DDE-9A96-B608DD1EB723}" type="parTrans" cxnId="{E495D5D0-26B7-401E-BC8A-DAADAF4E9935}">
      <dgm:prSet/>
      <dgm:spPr/>
      <dgm:t>
        <a:bodyPr/>
        <a:lstStyle/>
        <a:p>
          <a:endParaRPr lang="en-US" sz="2000"/>
        </a:p>
      </dgm:t>
    </dgm:pt>
    <dgm:pt modelId="{2423A0E6-3686-4FA5-B71F-06F8231AA45F}" type="sibTrans" cxnId="{E495D5D0-26B7-401E-BC8A-DAADAF4E9935}">
      <dgm:prSet/>
      <dgm:spPr/>
      <dgm:t>
        <a:bodyPr/>
        <a:lstStyle/>
        <a:p>
          <a:endParaRPr lang="en-US" sz="2000"/>
        </a:p>
      </dgm:t>
    </dgm:pt>
    <dgm:pt modelId="{6A8AE14F-6022-4B1C-BA68-D3FE40AD0D2B}">
      <dgm:prSet phldrT="[Text]" custT="1"/>
      <dgm:spPr/>
      <dgm:t>
        <a:bodyPr/>
        <a:lstStyle/>
        <a:p>
          <a:r>
            <a:rPr lang="en-US" sz="1800" b="0" dirty="0"/>
            <a:t>Exploring &amp; Implementing a Data Governance Framework </a:t>
          </a:r>
        </a:p>
      </dgm:t>
    </dgm:pt>
    <dgm:pt modelId="{B39E6E44-D457-48D2-BB16-7149485C6FF9}" type="parTrans" cxnId="{649E5453-9AA9-4EA8-BA46-C648864AF1B9}">
      <dgm:prSet/>
      <dgm:spPr/>
      <dgm:t>
        <a:bodyPr/>
        <a:lstStyle/>
        <a:p>
          <a:endParaRPr lang="en-US" sz="2000"/>
        </a:p>
      </dgm:t>
    </dgm:pt>
    <dgm:pt modelId="{F6FCB36F-F97C-448D-BFEE-B0C82A809D23}" type="sibTrans" cxnId="{649E5453-9AA9-4EA8-BA46-C648864AF1B9}">
      <dgm:prSet/>
      <dgm:spPr/>
      <dgm:t>
        <a:bodyPr/>
        <a:lstStyle/>
        <a:p>
          <a:endParaRPr lang="en-US" sz="2000"/>
        </a:p>
      </dgm:t>
    </dgm:pt>
    <dgm:pt modelId="{7941CD03-6566-4A20-8235-3C6B89E5856E}">
      <dgm:prSet phldrT="[Text]" custT="1"/>
      <dgm:spPr/>
      <dgm:t>
        <a:bodyPr/>
        <a:lstStyle/>
        <a:p>
          <a:r>
            <a:rPr lang="en-US" sz="1800" b="0" dirty="0"/>
            <a:t>An Introduction to Quality Programs</a:t>
          </a:r>
        </a:p>
      </dgm:t>
    </dgm:pt>
    <dgm:pt modelId="{9531DA3E-91A4-45EE-BB50-8DCCB47CE889}" type="parTrans" cxnId="{CC38CA77-437A-47E4-9D66-3137ABD93CD7}">
      <dgm:prSet/>
      <dgm:spPr/>
      <dgm:t>
        <a:bodyPr/>
        <a:lstStyle/>
        <a:p>
          <a:endParaRPr lang="en-US" sz="2000"/>
        </a:p>
      </dgm:t>
    </dgm:pt>
    <dgm:pt modelId="{1FEB05AB-4A7B-4EA9-ACAC-0B709CB26F19}" type="sibTrans" cxnId="{CC38CA77-437A-47E4-9D66-3137ABD93CD7}">
      <dgm:prSet/>
      <dgm:spPr/>
      <dgm:t>
        <a:bodyPr/>
        <a:lstStyle/>
        <a:p>
          <a:endParaRPr lang="en-US" sz="2000"/>
        </a:p>
      </dgm:t>
    </dgm:pt>
    <dgm:pt modelId="{120871F0-7007-4245-8222-1A7FC0052B60}">
      <dgm:prSet phldrT="[Text]" custT="1"/>
      <dgm:spPr/>
      <dgm:t>
        <a:bodyPr/>
        <a:lstStyle/>
        <a:p>
          <a:r>
            <a:rPr lang="en-US" sz="2400" b="1" dirty="0"/>
            <a:t>Session 3 (10/29)</a:t>
          </a:r>
        </a:p>
      </dgm:t>
    </dgm:pt>
    <dgm:pt modelId="{3EFB9068-E0B2-4716-859A-1C8976FF266B}" type="parTrans" cxnId="{52A1E12E-EFB0-442E-A6AB-C0C2AB7744FC}">
      <dgm:prSet/>
      <dgm:spPr/>
      <dgm:t>
        <a:bodyPr/>
        <a:lstStyle/>
        <a:p>
          <a:endParaRPr lang="en-US" sz="2000"/>
        </a:p>
      </dgm:t>
    </dgm:pt>
    <dgm:pt modelId="{0C9D39A1-769F-4283-B628-61D19502FEEA}" type="sibTrans" cxnId="{52A1E12E-EFB0-442E-A6AB-C0C2AB7744FC}">
      <dgm:prSet/>
      <dgm:spPr/>
      <dgm:t>
        <a:bodyPr/>
        <a:lstStyle/>
        <a:p>
          <a:endParaRPr lang="en-US" sz="2000"/>
        </a:p>
      </dgm:t>
    </dgm:pt>
    <dgm:pt modelId="{E932758A-D1A5-424F-9DF2-AD2B7B67824E}" type="pres">
      <dgm:prSet presAssocID="{8C6178EC-05B8-4D56-9CF7-1F0BBAD07910}" presName="Name0" presStyleCnt="0">
        <dgm:presLayoutVars>
          <dgm:dir/>
          <dgm:resizeHandles val="exact"/>
        </dgm:presLayoutVars>
      </dgm:prSet>
      <dgm:spPr/>
    </dgm:pt>
    <dgm:pt modelId="{0BAF61B7-FDB1-40F4-BC3D-434E9AA91061}" type="pres">
      <dgm:prSet presAssocID="{8C6178EC-05B8-4D56-9CF7-1F0BBAD07910}" presName="arrow" presStyleLbl="bgShp" presStyleIdx="0" presStyleCnt="1"/>
      <dgm:spPr/>
    </dgm:pt>
    <dgm:pt modelId="{9A97D4BD-A967-473F-871B-FBF4A6647A8F}" type="pres">
      <dgm:prSet presAssocID="{8C6178EC-05B8-4D56-9CF7-1F0BBAD07910}" presName="points" presStyleCnt="0"/>
      <dgm:spPr/>
    </dgm:pt>
    <dgm:pt modelId="{5577A48E-B90D-4E5A-8416-B2CD2DC63050}" type="pres">
      <dgm:prSet presAssocID="{09807DC5-12AE-4C00-BB02-31D58EABF42D}" presName="compositeA" presStyleCnt="0"/>
      <dgm:spPr/>
    </dgm:pt>
    <dgm:pt modelId="{DA3D6A6E-83CE-4766-89DA-505BE4607293}" type="pres">
      <dgm:prSet presAssocID="{09807DC5-12AE-4C00-BB02-31D58EABF42D}" presName="textA" presStyleLbl="revTx" presStyleIdx="0" presStyleCnt="3" custScaleX="155015">
        <dgm:presLayoutVars>
          <dgm:bulletEnabled val="1"/>
        </dgm:presLayoutVars>
      </dgm:prSet>
      <dgm:spPr/>
    </dgm:pt>
    <dgm:pt modelId="{F70C0993-E6ED-4200-BA5E-4A1F087D0EF5}" type="pres">
      <dgm:prSet presAssocID="{09807DC5-12AE-4C00-BB02-31D58EABF42D}" presName="circleA" presStyleLbl="node1" presStyleIdx="0" presStyleCnt="3"/>
      <dgm:spPr>
        <a:xfrm>
          <a:off x="1442009" y="1959997"/>
          <a:ext cx="435554" cy="435554"/>
        </a:xfrm>
        <a:prstGeom prst="ellipse">
          <a:avLst/>
        </a:prstGeom>
        <a:gradFill rotWithShape="0">
          <a:gsLst>
            <a:gs pos="0">
              <a:srgbClr val="F8931D">
                <a:hueOff val="35353"/>
                <a:satOff val="-34487"/>
                <a:lumOff val="-1766"/>
                <a:alphaOff val="0"/>
                <a:tint val="50000"/>
                <a:satMod val="300000"/>
              </a:srgbClr>
            </a:gs>
            <a:gs pos="35000">
              <a:srgbClr val="F8931D">
                <a:hueOff val="35353"/>
                <a:satOff val="-34487"/>
                <a:lumOff val="-1766"/>
                <a:alphaOff val="0"/>
                <a:tint val="37000"/>
                <a:satMod val="300000"/>
              </a:srgbClr>
            </a:gs>
            <a:gs pos="100000">
              <a:srgbClr val="F8931D">
                <a:hueOff val="35353"/>
                <a:satOff val="-34487"/>
                <a:lumOff val="-1766"/>
                <a:alphaOff val="0"/>
                <a:tint val="15000"/>
                <a:satMod val="350000"/>
              </a:srgbClr>
            </a:gs>
          </a:gsLst>
          <a:lin ang="16200000" scaled="1"/>
        </a:gradFill>
        <a:ln>
          <a:noFill/>
        </a:ln>
        <a:effectLst/>
        <a:scene3d>
          <a:camera prst="orthographicFront"/>
          <a:lightRig rig="flat" dir="t"/>
        </a:scene3d>
        <a:sp3d prstMaterial="dkEdge">
          <a:bevelT w="8200" h="38100"/>
        </a:sp3d>
      </dgm:spPr>
    </dgm:pt>
    <dgm:pt modelId="{AE4237CF-A2E7-422C-98DC-A22DA8F6E0C0}" type="pres">
      <dgm:prSet presAssocID="{09807DC5-12AE-4C00-BB02-31D58EABF42D}" presName="spaceA" presStyleCnt="0"/>
      <dgm:spPr/>
    </dgm:pt>
    <dgm:pt modelId="{A0655948-0031-485B-AE94-AEA7F73BD8AE}" type="pres">
      <dgm:prSet presAssocID="{6113F984-63B1-43B0-85A6-34100FF4E066}" presName="space" presStyleCnt="0"/>
      <dgm:spPr/>
    </dgm:pt>
    <dgm:pt modelId="{00901FDC-F0DC-48A4-AF0E-B1735C74F157}" type="pres">
      <dgm:prSet presAssocID="{4224DA87-26D3-4DF8-93E1-206169666655}" presName="compositeB" presStyleCnt="0"/>
      <dgm:spPr/>
    </dgm:pt>
    <dgm:pt modelId="{3AD7A524-7F81-4689-B4A5-003D2DB5E2F8}" type="pres">
      <dgm:prSet presAssocID="{4224DA87-26D3-4DF8-93E1-206169666655}" presName="textB" presStyleLbl="revTx" presStyleIdx="1" presStyleCnt="3" custScaleX="129822" custLinFactNeighborX="16568" custLinFactNeighborY="-615">
        <dgm:presLayoutVars>
          <dgm:bulletEnabled val="1"/>
        </dgm:presLayoutVars>
      </dgm:prSet>
      <dgm:spPr/>
    </dgm:pt>
    <dgm:pt modelId="{9EC16B51-5183-4137-8223-E86CD4AE344D}" type="pres">
      <dgm:prSet presAssocID="{4224DA87-26D3-4DF8-93E1-206169666655}" presName="circleB" presStyleLbl="node1" presStyleIdx="1" presStyleCnt="3" custLinFactNeighborX="51678" custLinFactNeighborY="-6436"/>
      <dgm:spPr>
        <a:xfrm>
          <a:off x="3378170" y="2132977"/>
          <a:ext cx="473995" cy="473995"/>
        </a:xfrm>
        <a:prstGeom prst="ellipse">
          <a:avLst/>
        </a:prstGeom>
        <a:gradFill rotWithShape="0">
          <a:gsLst>
            <a:gs pos="0">
              <a:srgbClr val="F8931D">
                <a:hueOff val="35353"/>
                <a:satOff val="-34487"/>
                <a:lumOff val="-1766"/>
                <a:alphaOff val="0"/>
                <a:tint val="50000"/>
                <a:satMod val="300000"/>
              </a:srgbClr>
            </a:gs>
            <a:gs pos="35000">
              <a:srgbClr val="F8931D">
                <a:hueOff val="35353"/>
                <a:satOff val="-34487"/>
                <a:lumOff val="-1766"/>
                <a:alphaOff val="0"/>
                <a:tint val="37000"/>
                <a:satMod val="300000"/>
              </a:srgbClr>
            </a:gs>
            <a:gs pos="100000">
              <a:srgbClr val="F8931D">
                <a:hueOff val="35353"/>
                <a:satOff val="-34487"/>
                <a:lumOff val="-1766"/>
                <a:alphaOff val="0"/>
                <a:tint val="15000"/>
                <a:satMod val="350000"/>
              </a:srgbClr>
            </a:gs>
          </a:gsLst>
          <a:lin ang="16200000" scaled="1"/>
        </a:gradFill>
        <a:ln>
          <a:noFill/>
        </a:ln>
        <a:effectLst/>
        <a:scene3d>
          <a:camera prst="orthographicFront"/>
          <a:lightRig rig="flat" dir="t"/>
        </a:scene3d>
        <a:sp3d prstMaterial="dkEdge">
          <a:bevelT w="8200" h="38100"/>
        </a:sp3d>
      </dgm:spPr>
    </dgm:pt>
    <dgm:pt modelId="{E78FD9C9-CC3C-42EF-9358-D894617F39BF}" type="pres">
      <dgm:prSet presAssocID="{4224DA87-26D3-4DF8-93E1-206169666655}" presName="spaceB" presStyleCnt="0"/>
      <dgm:spPr/>
    </dgm:pt>
    <dgm:pt modelId="{939C21EF-B65B-447A-A0C3-AF3E9F064AC8}" type="pres">
      <dgm:prSet presAssocID="{ADA6C1FA-9338-401B-9AA5-CDE07F4DFFDF}" presName="space" presStyleCnt="0"/>
      <dgm:spPr/>
    </dgm:pt>
    <dgm:pt modelId="{1A5E2C66-6A86-4AAF-A1E9-9A1232A9107A}" type="pres">
      <dgm:prSet presAssocID="{120871F0-7007-4245-8222-1A7FC0052B60}" presName="compositeA" presStyleCnt="0"/>
      <dgm:spPr/>
    </dgm:pt>
    <dgm:pt modelId="{0620FE2E-6D53-4334-A77D-10F43052D0D8}" type="pres">
      <dgm:prSet presAssocID="{120871F0-7007-4245-8222-1A7FC0052B60}" presName="textA" presStyleLbl="revTx" presStyleIdx="2" presStyleCnt="3" custScaleX="147670">
        <dgm:presLayoutVars>
          <dgm:bulletEnabled val="1"/>
        </dgm:presLayoutVars>
      </dgm:prSet>
      <dgm:spPr/>
    </dgm:pt>
    <dgm:pt modelId="{656350BB-883B-4DED-8ABA-1A17AF8220BC}" type="pres">
      <dgm:prSet presAssocID="{120871F0-7007-4245-8222-1A7FC0052B60}" presName="circleA" presStyleLbl="node1" presStyleIdx="2" presStyleCnt="3"/>
      <dgm:spPr>
        <a:xfrm>
          <a:off x="7664966" y="1959997"/>
          <a:ext cx="435554" cy="435554"/>
        </a:xfrm>
        <a:prstGeom prst="ellipse">
          <a:avLst/>
        </a:prstGeom>
        <a:solidFill>
          <a:srgbClr val="E64823"/>
        </a:solidFill>
        <a:ln>
          <a:noFill/>
        </a:ln>
        <a:effectLst/>
        <a:scene3d>
          <a:camera prst="orthographicFront"/>
          <a:lightRig rig="flat" dir="t"/>
        </a:scene3d>
        <a:sp3d prstMaterial="dkEdge">
          <a:bevelT w="8200" h="38100"/>
        </a:sp3d>
      </dgm:spPr>
    </dgm:pt>
    <dgm:pt modelId="{8C9AE0DB-8D2D-48B1-A2D5-9A4AD8AB51E2}" type="pres">
      <dgm:prSet presAssocID="{120871F0-7007-4245-8222-1A7FC0052B60}" presName="spaceA" presStyleCnt="0"/>
      <dgm:spPr/>
    </dgm:pt>
  </dgm:ptLst>
  <dgm:cxnLst>
    <dgm:cxn modelId="{4B346105-A467-4231-949B-35A36A3F7B86}" type="presOf" srcId="{7941CD03-6566-4A20-8235-3C6B89E5856E}" destId="{3AD7A524-7F81-4689-B4A5-003D2DB5E2F8}" srcOrd="0" destOrd="1" presId="urn:microsoft.com/office/officeart/2005/8/layout/hProcess11"/>
    <dgm:cxn modelId="{E44EF812-B85C-458F-B372-2FC50386B97D}" type="presOf" srcId="{987AA813-6603-48AE-92FD-69288EB0BE71}" destId="{0620FE2E-6D53-4334-A77D-10F43052D0D8}" srcOrd="0" destOrd="1" presId="urn:microsoft.com/office/officeart/2005/8/layout/hProcess11"/>
    <dgm:cxn modelId="{52A1E12E-EFB0-442E-A6AB-C0C2AB7744FC}" srcId="{8C6178EC-05B8-4D56-9CF7-1F0BBAD07910}" destId="{120871F0-7007-4245-8222-1A7FC0052B60}" srcOrd="2" destOrd="0" parTransId="{3EFB9068-E0B2-4716-859A-1C8976FF266B}" sibTransId="{0C9D39A1-769F-4283-B628-61D19502FEEA}"/>
    <dgm:cxn modelId="{C4F1633E-2D07-46D6-B9DF-017A613B0604}" type="presOf" srcId="{09807DC5-12AE-4C00-BB02-31D58EABF42D}" destId="{DA3D6A6E-83CE-4766-89DA-505BE4607293}" srcOrd="0" destOrd="0" presId="urn:microsoft.com/office/officeart/2005/8/layout/hProcess11"/>
    <dgm:cxn modelId="{87EF4547-D4F4-479E-ABFF-58835028BDA8}" srcId="{8C6178EC-05B8-4D56-9CF7-1F0BBAD07910}" destId="{09807DC5-12AE-4C00-BB02-31D58EABF42D}" srcOrd="0" destOrd="0" parTransId="{8D1C01E6-3DF1-4882-AFD5-AA14EBBC400C}" sibTransId="{6113F984-63B1-43B0-85A6-34100FF4E066}"/>
    <dgm:cxn modelId="{8C0AE748-3B5B-48D7-BFC8-6D60C88D94DA}" type="presOf" srcId="{4224DA87-26D3-4DF8-93E1-206169666655}" destId="{3AD7A524-7F81-4689-B4A5-003D2DB5E2F8}" srcOrd="0" destOrd="0" presId="urn:microsoft.com/office/officeart/2005/8/layout/hProcess11"/>
    <dgm:cxn modelId="{649E5453-9AA9-4EA8-BA46-C648864AF1B9}" srcId="{09807DC5-12AE-4C00-BB02-31D58EABF42D}" destId="{6A8AE14F-6022-4B1C-BA68-D3FE40AD0D2B}" srcOrd="0" destOrd="0" parTransId="{B39E6E44-D457-48D2-BB16-7149485C6FF9}" sibTransId="{F6FCB36F-F97C-448D-BFEE-B0C82A809D23}"/>
    <dgm:cxn modelId="{CC38CA77-437A-47E4-9D66-3137ABD93CD7}" srcId="{4224DA87-26D3-4DF8-93E1-206169666655}" destId="{7941CD03-6566-4A20-8235-3C6B89E5856E}" srcOrd="0" destOrd="0" parTransId="{9531DA3E-91A4-45EE-BB50-8DCCB47CE889}" sibTransId="{1FEB05AB-4A7B-4EA9-ACAC-0B709CB26F19}"/>
    <dgm:cxn modelId="{E1311284-702E-4812-9167-22A082C8D03D}" srcId="{8C6178EC-05B8-4D56-9CF7-1F0BBAD07910}" destId="{4224DA87-26D3-4DF8-93E1-206169666655}" srcOrd="1" destOrd="0" parTransId="{3247113A-0D5D-41F5-A9A0-7C9387EC90B3}" sibTransId="{ADA6C1FA-9338-401B-9AA5-CDE07F4DFFDF}"/>
    <dgm:cxn modelId="{633E9385-37DF-40A9-AF60-4C6085AAB97C}" type="presOf" srcId="{6A8AE14F-6022-4B1C-BA68-D3FE40AD0D2B}" destId="{DA3D6A6E-83CE-4766-89DA-505BE4607293}" srcOrd="0" destOrd="1" presId="urn:microsoft.com/office/officeart/2005/8/layout/hProcess11"/>
    <dgm:cxn modelId="{52719896-4BB4-4D8D-82FC-B2E52E986038}" type="presOf" srcId="{120871F0-7007-4245-8222-1A7FC0052B60}" destId="{0620FE2E-6D53-4334-A77D-10F43052D0D8}" srcOrd="0" destOrd="0" presId="urn:microsoft.com/office/officeart/2005/8/layout/hProcess11"/>
    <dgm:cxn modelId="{E495D5D0-26B7-401E-BC8A-DAADAF4E9935}" srcId="{120871F0-7007-4245-8222-1A7FC0052B60}" destId="{987AA813-6603-48AE-92FD-69288EB0BE71}" srcOrd="0" destOrd="0" parTransId="{846F4BD6-E838-4DDE-9A96-B608DD1EB723}" sibTransId="{2423A0E6-3686-4FA5-B71F-06F8231AA45F}"/>
    <dgm:cxn modelId="{6E5511F3-52DB-4963-8755-9149DEE1E7AD}" type="presOf" srcId="{8C6178EC-05B8-4D56-9CF7-1F0BBAD07910}" destId="{E932758A-D1A5-424F-9DF2-AD2B7B67824E}" srcOrd="0" destOrd="0" presId="urn:microsoft.com/office/officeart/2005/8/layout/hProcess11"/>
    <dgm:cxn modelId="{0C6F0CDA-2918-4B41-9436-3258D844742E}" type="presParOf" srcId="{E932758A-D1A5-424F-9DF2-AD2B7B67824E}" destId="{0BAF61B7-FDB1-40F4-BC3D-434E9AA91061}" srcOrd="0" destOrd="0" presId="urn:microsoft.com/office/officeart/2005/8/layout/hProcess11"/>
    <dgm:cxn modelId="{477B6491-09DF-46DB-851D-CAADE4112BA9}" type="presParOf" srcId="{E932758A-D1A5-424F-9DF2-AD2B7B67824E}" destId="{9A97D4BD-A967-473F-871B-FBF4A6647A8F}" srcOrd="1" destOrd="0" presId="urn:microsoft.com/office/officeart/2005/8/layout/hProcess11"/>
    <dgm:cxn modelId="{D768726C-D0A9-4614-AC7C-0C8A8FE368FC}" type="presParOf" srcId="{9A97D4BD-A967-473F-871B-FBF4A6647A8F}" destId="{5577A48E-B90D-4E5A-8416-B2CD2DC63050}" srcOrd="0" destOrd="0" presId="urn:microsoft.com/office/officeart/2005/8/layout/hProcess11"/>
    <dgm:cxn modelId="{4BFB8767-9435-4BD4-9915-9E675EBD619F}" type="presParOf" srcId="{5577A48E-B90D-4E5A-8416-B2CD2DC63050}" destId="{DA3D6A6E-83CE-4766-89DA-505BE4607293}" srcOrd="0" destOrd="0" presId="urn:microsoft.com/office/officeart/2005/8/layout/hProcess11"/>
    <dgm:cxn modelId="{37811B54-D2C1-4CD7-9889-CA21EFAB3740}" type="presParOf" srcId="{5577A48E-B90D-4E5A-8416-B2CD2DC63050}" destId="{F70C0993-E6ED-4200-BA5E-4A1F087D0EF5}" srcOrd="1" destOrd="0" presId="urn:microsoft.com/office/officeart/2005/8/layout/hProcess11"/>
    <dgm:cxn modelId="{FA4F77C6-67D5-4C74-8666-C36F7052D410}" type="presParOf" srcId="{5577A48E-B90D-4E5A-8416-B2CD2DC63050}" destId="{AE4237CF-A2E7-422C-98DC-A22DA8F6E0C0}" srcOrd="2" destOrd="0" presId="urn:microsoft.com/office/officeart/2005/8/layout/hProcess11"/>
    <dgm:cxn modelId="{467D8A20-E739-4BE0-82A4-7B895979D2A7}" type="presParOf" srcId="{9A97D4BD-A967-473F-871B-FBF4A6647A8F}" destId="{A0655948-0031-485B-AE94-AEA7F73BD8AE}" srcOrd="1" destOrd="0" presId="urn:microsoft.com/office/officeart/2005/8/layout/hProcess11"/>
    <dgm:cxn modelId="{126944F9-6F92-44E2-B9C8-0F7631287DE3}" type="presParOf" srcId="{9A97D4BD-A967-473F-871B-FBF4A6647A8F}" destId="{00901FDC-F0DC-48A4-AF0E-B1735C74F157}" srcOrd="2" destOrd="0" presId="urn:microsoft.com/office/officeart/2005/8/layout/hProcess11"/>
    <dgm:cxn modelId="{968D0AEE-3957-4C77-A997-15162F8ED8DE}" type="presParOf" srcId="{00901FDC-F0DC-48A4-AF0E-B1735C74F157}" destId="{3AD7A524-7F81-4689-B4A5-003D2DB5E2F8}" srcOrd="0" destOrd="0" presId="urn:microsoft.com/office/officeart/2005/8/layout/hProcess11"/>
    <dgm:cxn modelId="{ABB35234-620C-41DF-9657-2E3AE8993DEC}" type="presParOf" srcId="{00901FDC-F0DC-48A4-AF0E-B1735C74F157}" destId="{9EC16B51-5183-4137-8223-E86CD4AE344D}" srcOrd="1" destOrd="0" presId="urn:microsoft.com/office/officeart/2005/8/layout/hProcess11"/>
    <dgm:cxn modelId="{1421487D-F1E6-49A7-95AF-9AF627745AB4}" type="presParOf" srcId="{00901FDC-F0DC-48A4-AF0E-B1735C74F157}" destId="{E78FD9C9-CC3C-42EF-9358-D894617F39BF}" srcOrd="2" destOrd="0" presId="urn:microsoft.com/office/officeart/2005/8/layout/hProcess11"/>
    <dgm:cxn modelId="{66640D47-CB0B-4744-8ED6-5F81C254639B}" type="presParOf" srcId="{9A97D4BD-A967-473F-871B-FBF4A6647A8F}" destId="{939C21EF-B65B-447A-A0C3-AF3E9F064AC8}" srcOrd="3" destOrd="0" presId="urn:microsoft.com/office/officeart/2005/8/layout/hProcess11"/>
    <dgm:cxn modelId="{62E903F2-DEB0-4273-80CF-D5EDE03C8C51}" type="presParOf" srcId="{9A97D4BD-A967-473F-871B-FBF4A6647A8F}" destId="{1A5E2C66-6A86-4AAF-A1E9-9A1232A9107A}" srcOrd="4" destOrd="0" presId="urn:microsoft.com/office/officeart/2005/8/layout/hProcess11"/>
    <dgm:cxn modelId="{56B2A7A0-371D-4B44-B0EA-9C8070E1A17A}" type="presParOf" srcId="{1A5E2C66-6A86-4AAF-A1E9-9A1232A9107A}" destId="{0620FE2E-6D53-4334-A77D-10F43052D0D8}" srcOrd="0" destOrd="0" presId="urn:microsoft.com/office/officeart/2005/8/layout/hProcess11"/>
    <dgm:cxn modelId="{38BBC42A-EAD7-4DB8-98B1-BCCEFEB198A2}" type="presParOf" srcId="{1A5E2C66-6A86-4AAF-A1E9-9A1232A9107A}" destId="{656350BB-883B-4DED-8ABA-1A17AF8220BC}" srcOrd="1" destOrd="0" presId="urn:microsoft.com/office/officeart/2005/8/layout/hProcess11"/>
    <dgm:cxn modelId="{77276FB9-6E9D-4A13-9B30-9EBFCA1FC521}" type="presParOf" srcId="{1A5E2C66-6A86-4AAF-A1E9-9A1232A9107A}" destId="{8C9AE0DB-8D2D-48B1-A2D5-9A4AD8AB51E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F61B7-FDB1-40F4-BC3D-434E9AA91061}">
      <dsp:nvSpPr>
        <dsp:cNvPr id="0" name=""/>
        <dsp:cNvSpPr/>
      </dsp:nvSpPr>
      <dsp:spPr>
        <a:xfrm>
          <a:off x="0" y="1306664"/>
          <a:ext cx="10515600" cy="1742219"/>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DA3D6A6E-83CE-4766-89DA-505BE4607293}">
      <dsp:nvSpPr>
        <dsp:cNvPr id="0" name=""/>
        <dsp:cNvSpPr/>
      </dsp:nvSpPr>
      <dsp:spPr>
        <a:xfrm>
          <a:off x="3246" y="0"/>
          <a:ext cx="3313081" cy="174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1">
          <a:noAutofit/>
        </a:bodyPr>
        <a:lstStyle/>
        <a:p>
          <a:pPr marL="0" lvl="0" indent="0" algn="l" defTabSz="1066800">
            <a:lnSpc>
              <a:spcPct val="90000"/>
            </a:lnSpc>
            <a:spcBef>
              <a:spcPct val="0"/>
            </a:spcBef>
            <a:spcAft>
              <a:spcPct val="35000"/>
            </a:spcAft>
            <a:buNone/>
          </a:pPr>
          <a:r>
            <a:rPr lang="en-US" sz="2400" b="0" kern="1200" dirty="0"/>
            <a:t>Session 1 (10/1)</a:t>
          </a:r>
        </a:p>
        <a:p>
          <a:pPr marL="171450" lvl="1" indent="-171450" algn="l" defTabSz="800100">
            <a:lnSpc>
              <a:spcPct val="90000"/>
            </a:lnSpc>
            <a:spcBef>
              <a:spcPct val="0"/>
            </a:spcBef>
            <a:spcAft>
              <a:spcPct val="15000"/>
            </a:spcAft>
            <a:buChar char="•"/>
          </a:pPr>
          <a:r>
            <a:rPr lang="en-US" sz="1800" b="0" kern="1200" dirty="0"/>
            <a:t>Exploring &amp; Implementing a Data Governance Framework </a:t>
          </a:r>
        </a:p>
      </dsp:txBody>
      <dsp:txXfrm>
        <a:off x="3246" y="0"/>
        <a:ext cx="3313081" cy="1742219"/>
      </dsp:txXfrm>
    </dsp:sp>
    <dsp:sp modelId="{F70C0993-E6ED-4200-BA5E-4A1F087D0EF5}">
      <dsp:nvSpPr>
        <dsp:cNvPr id="0" name=""/>
        <dsp:cNvSpPr/>
      </dsp:nvSpPr>
      <dsp:spPr>
        <a:xfrm>
          <a:off x="1442009" y="1959997"/>
          <a:ext cx="435554" cy="435554"/>
        </a:xfrm>
        <a:prstGeom prst="ellipse">
          <a:avLst/>
        </a:prstGeom>
        <a:gradFill rotWithShape="0">
          <a:gsLst>
            <a:gs pos="0">
              <a:srgbClr val="F8931D">
                <a:hueOff val="35353"/>
                <a:satOff val="-34487"/>
                <a:lumOff val="-1766"/>
                <a:alphaOff val="0"/>
                <a:tint val="50000"/>
                <a:satMod val="300000"/>
              </a:srgbClr>
            </a:gs>
            <a:gs pos="35000">
              <a:srgbClr val="F8931D">
                <a:hueOff val="35353"/>
                <a:satOff val="-34487"/>
                <a:lumOff val="-1766"/>
                <a:alphaOff val="0"/>
                <a:tint val="37000"/>
                <a:satMod val="300000"/>
              </a:srgbClr>
            </a:gs>
            <a:gs pos="100000">
              <a:srgbClr val="F8931D">
                <a:hueOff val="35353"/>
                <a:satOff val="-34487"/>
                <a:lumOff val="-1766"/>
                <a:alphaOff val="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AD7A524-7F81-4689-B4A5-003D2DB5E2F8}">
      <dsp:nvSpPr>
        <dsp:cNvPr id="0" name=""/>
        <dsp:cNvSpPr/>
      </dsp:nvSpPr>
      <dsp:spPr>
        <a:xfrm>
          <a:off x="3777293" y="2602614"/>
          <a:ext cx="2774640" cy="174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1">
          <a:noAutofit/>
        </a:bodyPr>
        <a:lstStyle/>
        <a:p>
          <a:pPr marL="0" lvl="0" indent="0" algn="l" defTabSz="1066800">
            <a:lnSpc>
              <a:spcPct val="90000"/>
            </a:lnSpc>
            <a:spcBef>
              <a:spcPct val="0"/>
            </a:spcBef>
            <a:spcAft>
              <a:spcPct val="35000"/>
            </a:spcAft>
            <a:buNone/>
          </a:pPr>
          <a:r>
            <a:rPr lang="en-US" sz="2400" b="0" kern="1200" dirty="0"/>
            <a:t>Session 2 (10/15)</a:t>
          </a:r>
        </a:p>
        <a:p>
          <a:pPr marL="171450" lvl="1" indent="-171450" algn="l" defTabSz="800100">
            <a:lnSpc>
              <a:spcPct val="90000"/>
            </a:lnSpc>
            <a:spcBef>
              <a:spcPct val="0"/>
            </a:spcBef>
            <a:spcAft>
              <a:spcPct val="15000"/>
            </a:spcAft>
            <a:buChar char="•"/>
          </a:pPr>
          <a:r>
            <a:rPr lang="en-US" sz="1800" b="0" kern="1200" dirty="0"/>
            <a:t>An Introduction to Quality Programs</a:t>
          </a:r>
        </a:p>
      </dsp:txBody>
      <dsp:txXfrm>
        <a:off x="3777293" y="2602614"/>
        <a:ext cx="2774640" cy="1742219"/>
      </dsp:txXfrm>
    </dsp:sp>
    <dsp:sp modelId="{9EC16B51-5183-4137-8223-E86CD4AE344D}">
      <dsp:nvSpPr>
        <dsp:cNvPr id="0" name=""/>
        <dsp:cNvSpPr/>
      </dsp:nvSpPr>
      <dsp:spPr>
        <a:xfrm>
          <a:off x="4817819" y="1931964"/>
          <a:ext cx="435554" cy="435554"/>
        </a:xfrm>
        <a:prstGeom prst="ellipse">
          <a:avLst/>
        </a:prstGeom>
        <a:gradFill rotWithShape="0">
          <a:gsLst>
            <a:gs pos="0">
              <a:srgbClr val="F8931D">
                <a:hueOff val="35353"/>
                <a:satOff val="-34487"/>
                <a:lumOff val="-1766"/>
                <a:alphaOff val="0"/>
                <a:tint val="50000"/>
                <a:satMod val="300000"/>
              </a:srgbClr>
            </a:gs>
            <a:gs pos="35000">
              <a:srgbClr val="F8931D">
                <a:hueOff val="35353"/>
                <a:satOff val="-34487"/>
                <a:lumOff val="-1766"/>
                <a:alphaOff val="0"/>
                <a:tint val="37000"/>
                <a:satMod val="300000"/>
              </a:srgbClr>
            </a:gs>
            <a:gs pos="100000">
              <a:srgbClr val="F8931D">
                <a:hueOff val="35353"/>
                <a:satOff val="-34487"/>
                <a:lumOff val="-1766"/>
                <a:alphaOff val="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620FE2E-6D53-4334-A77D-10F43052D0D8}">
      <dsp:nvSpPr>
        <dsp:cNvPr id="0" name=""/>
        <dsp:cNvSpPr/>
      </dsp:nvSpPr>
      <dsp:spPr>
        <a:xfrm>
          <a:off x="6304694" y="0"/>
          <a:ext cx="3156099" cy="174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1">
          <a:noAutofit/>
        </a:bodyPr>
        <a:lstStyle/>
        <a:p>
          <a:pPr marL="0" lvl="0" indent="0" algn="l" defTabSz="1066800">
            <a:lnSpc>
              <a:spcPct val="90000"/>
            </a:lnSpc>
            <a:spcBef>
              <a:spcPct val="0"/>
            </a:spcBef>
            <a:spcAft>
              <a:spcPct val="35000"/>
            </a:spcAft>
            <a:buNone/>
          </a:pPr>
          <a:r>
            <a:rPr lang="en-US" sz="2400" b="1" kern="1200" dirty="0"/>
            <a:t>Session 3 (10/29)</a:t>
          </a:r>
        </a:p>
        <a:p>
          <a:pPr marL="171450" lvl="1" indent="-171450" algn="l" defTabSz="800100">
            <a:lnSpc>
              <a:spcPct val="90000"/>
            </a:lnSpc>
            <a:spcBef>
              <a:spcPct val="0"/>
            </a:spcBef>
            <a:spcAft>
              <a:spcPct val="15000"/>
            </a:spcAft>
            <a:buChar char="•"/>
          </a:pPr>
          <a:r>
            <a:rPr lang="en-US" sz="1800" b="1" kern="1200" dirty="0"/>
            <a:t>Data Governance Program Maintenance &amp; Strategies</a:t>
          </a:r>
        </a:p>
      </dsp:txBody>
      <dsp:txXfrm>
        <a:off x="6304694" y="0"/>
        <a:ext cx="3156099" cy="1742219"/>
      </dsp:txXfrm>
    </dsp:sp>
    <dsp:sp modelId="{656350BB-883B-4DED-8ABA-1A17AF8220BC}">
      <dsp:nvSpPr>
        <dsp:cNvPr id="0" name=""/>
        <dsp:cNvSpPr/>
      </dsp:nvSpPr>
      <dsp:spPr>
        <a:xfrm>
          <a:off x="7664966" y="1959997"/>
          <a:ext cx="435554" cy="435554"/>
        </a:xfrm>
        <a:prstGeom prst="ellipse">
          <a:avLst/>
        </a:prstGeom>
        <a:solidFill>
          <a:srgbClr val="E6482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D9869-A652-ED4F-AA1E-942834C31A45}"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D2FEF-A391-0B40-BFD2-F732D14A0EF5}" type="slidenum">
              <a:rPr lang="en-US" smtClean="0"/>
              <a:t>‹#›</a:t>
            </a:fld>
            <a:endParaRPr lang="en-US"/>
          </a:p>
        </p:txBody>
      </p:sp>
    </p:spTree>
    <p:extLst>
      <p:ext uri="{BB962C8B-B14F-4D97-AF65-F5344CB8AC3E}">
        <p14:creationId xmlns:p14="http://schemas.microsoft.com/office/powerpoint/2010/main" val="239089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data governance program is a great way to promote interdisciplinary collaboration as well as to keep a pulse on the organization to ensure that the strategic goals are being met, moving the organization forward. </a:t>
            </a:r>
          </a:p>
          <a:p>
            <a:r>
              <a:rPr lang="en-US" dirty="0"/>
              <a:t>To do that, certain activities need to be hardwired into the organization, such as maintaining stakeholder engagement, regular steering committee meetings, regular policy review to ensure that policies and procedures are relevant and continue to outline the practices of the organization and remain aligned to the strategic goals, mission, vision, and values of the organization. </a:t>
            </a:r>
          </a:p>
          <a:p>
            <a:endParaRPr lang="en-US" dirty="0"/>
          </a:p>
          <a:p>
            <a:r>
              <a:rPr lang="en-US" dirty="0"/>
              <a:t>By carefully selecting relevant key performance indicators, monitoring, auditing and reporting them on a regular basis and keeping stakeholders engaged and motivated promotes an organizational sense of team where everyone is contributing and working towards the same goals. Easier said than done, right?</a:t>
            </a:r>
          </a:p>
          <a:p>
            <a:endParaRPr lang="en-US" dirty="0"/>
          </a:p>
          <a:p>
            <a:r>
              <a:rPr lang="en-US" dirty="0"/>
              <a:t>It can be, but it takes effort and consistency. </a:t>
            </a:r>
          </a:p>
          <a:p>
            <a:endParaRPr lang="en-US" dirty="0"/>
          </a:p>
          <a:p>
            <a:r>
              <a:rPr lang="en-US" dirty="0"/>
              <a:t>Having regularly scheduled meetings is helpful and putting them on the Steering Committee member’s calendars ahead of time, possibly as a recurring meeting for at least 6 months to a year out, will block their calendars to increase the attendance rate. The frequency and length of the meetings will need to be determined, or if this is something new, maybe meet more frequently until the program is up and running, then when the time is right, discuss the timing of meetings, which will be based on the work that is being done. With change management being an ongoing issue that never ends, I would not recommend that these meetings are held any less than once a month as changes happen often and will need a regular review of change requests. There should be a designated minute taker to document the discussions and decisions of the steering committee. Once the steering committee is well-established look to using collaboration tools, such as Teams, to share, review, and approve change requests or other items the steering committee is working on. This can enable work to be done more quickly rather than waiting for a meeting to discuss an idea or topic. Change requests may even be able to be entered, discussed, and decided on much more quickly and with just as much collaboration. </a:t>
            </a:r>
          </a:p>
          <a:p>
            <a:endParaRPr lang="en-US" dirty="0"/>
          </a:p>
          <a:p>
            <a:r>
              <a:rPr lang="en-US" dirty="0"/>
              <a:t>Agendas are a key to the meetings and should be distributed to the Steering Committee prior to  the meeting, along with the minutes from the last meeting, so all members can come prepared and ready to discuss the topics at hand. That should be the expectation. For items that require more discussion, create subcommittees that can meet separately then come back to the main group with recommendations on how to move forward. These subcommittees should have a deadline for their recommendations so the issues are resolved in a timely manner.</a:t>
            </a:r>
          </a:p>
          <a:p>
            <a:endParaRPr lang="en-US" dirty="0"/>
          </a:p>
          <a:p>
            <a:r>
              <a:rPr lang="en-US" dirty="0"/>
              <a:t>Policies are another item that should be on every agenda. With so many policies and procedures in one organization, it is impossible to think that they can all be reviewed at once each year. Create a review schedule for the policies of the organization. Make this a standing agenda item to review policies at each meeting. Ideally, these will be distributed, or a link shared to them, prior to the meeting so this can be done rather quickly. You don’t want everyone reading the policy IN the meeting, but rather come with it already reviewed and discuss any issues, updates, or comments. Any edits or changes should be made and don’t forget about any training materials or end user items that may need to be addressed. Policies cannot be changed and without communicated to the larger team. Make sure that a communication and training plan for the changes to any policies are made to inform all members of the organization. Be sure to also keep track of the changes made to the policy with dates for historical reference and perhaps the reason why the changes were made. This is as simple as keeping a document change log as the last page of each policy. </a:t>
            </a:r>
          </a:p>
          <a:p>
            <a:endParaRPr lang="en-US" dirty="0"/>
          </a:p>
          <a:p>
            <a:r>
              <a:rPr lang="en-US" dirty="0"/>
              <a:t>Key Performance Indicators, KPIs, should be reviewed by the team at every meeting and under performing measures should be discussed and remediation plans set into motion. Collaboration and inclusion of stakeholders is a crucial part of this agenda item. The focus should be on the process not the people, and root cause analysis can be done to determine why the measure is falling short. </a:t>
            </a:r>
          </a:p>
          <a:p>
            <a:endParaRPr lang="en-US" dirty="0"/>
          </a:p>
          <a:p>
            <a:r>
              <a:rPr lang="en-US" dirty="0"/>
              <a:t>In addition to reviewing results of the KPIs, audit results for the KPIs should be reviewed, as monitoring is important. There should be a process in place as to when a KPI has been hardwired and is no longer in need of regular monitoring. This is not to say that no monitoring will take place, but once a KPI has been met for a certain amount of time and the team has it hardwired and there is confidence in them, then they can move to a less frequent auditing schedule, and the team can select a new KPI to monitor and improve upon. </a:t>
            </a:r>
          </a:p>
          <a:p>
            <a:endParaRPr lang="en-US" dirty="0"/>
          </a:p>
          <a:p>
            <a:r>
              <a:rPr lang="en-US" dirty="0"/>
              <a:t>Change requests should also be reviewed at each meeting and a decision on the requests should be made. Communication regarding the change should be provided back to the requestor as well as the reasoning for the decision, especially if the change was denied. For approved requests, a plan to execute them along with communication to the team and training materials should be made along with a date the change will be made and live.</a:t>
            </a:r>
          </a:p>
          <a:p>
            <a:endParaRPr lang="en-US" dirty="0"/>
          </a:p>
          <a:p>
            <a:r>
              <a:rPr lang="en-US" dirty="0"/>
              <a:t>Training and education are a key to this Committee. The items that are reviewed, discussed, and decided on in this meeting will affect all the team members throughout the organization. Communication and education to the larger team should be a hardwired process. Not only does this gain the trust of the larger team, but also provides transparency into the process of decision-making helping the team to see the progression towards the strategic mission and goals. It can also help the larger team see the big picture and a clearer path of where the organization is headed and how what they do plays a part along that path.</a:t>
            </a:r>
          </a:p>
          <a:p>
            <a:endParaRPr lang="en-US" dirty="0"/>
          </a:p>
          <a:p>
            <a:r>
              <a:rPr lang="en-US" dirty="0"/>
              <a:t>The meeting agenda and discussion should have a main theme of strategic alignment and focus on what is relevant, regulated, and required to meet the objectives of the organization.</a:t>
            </a:r>
          </a:p>
        </p:txBody>
      </p:sp>
      <p:sp>
        <p:nvSpPr>
          <p:cNvPr id="4" name="Slide Number Placeholder 3"/>
          <p:cNvSpPr>
            <a:spLocks noGrp="1"/>
          </p:cNvSpPr>
          <p:nvPr>
            <p:ph type="sldNum" sz="quarter" idx="5"/>
          </p:nvPr>
        </p:nvSpPr>
        <p:spPr/>
        <p:txBody>
          <a:bodyPr/>
          <a:lstStyle/>
          <a:p>
            <a:fld id="{BF1D2FEF-A391-0B40-BFD2-F732D14A0EF5}" type="slidenum">
              <a:rPr lang="en-US" smtClean="0"/>
              <a:t>11</a:t>
            </a:fld>
            <a:endParaRPr lang="en-US"/>
          </a:p>
        </p:txBody>
      </p:sp>
    </p:spTree>
    <p:extLst>
      <p:ext uri="{BB962C8B-B14F-4D97-AF65-F5344CB8AC3E}">
        <p14:creationId xmlns:p14="http://schemas.microsoft.com/office/powerpoint/2010/main" val="3869263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management is an important piece of the Data Governance program. </a:t>
            </a:r>
          </a:p>
          <a:p>
            <a:r>
              <a:rPr lang="en-US" dirty="0"/>
              <a:t>There needs to be confidence in the data being reported. </a:t>
            </a:r>
          </a:p>
          <a:p>
            <a:r>
              <a:rPr lang="en-US" dirty="0"/>
              <a:t>To do this, data cleanliness is a must. What this means is that there needs to be a validation process to ensure data is not duplicated, formatted incorrectly, and is consistent from report to report. As we know, changes are made quickly to software systems, sometimes with or without our control, depending on the vendor and someone needs to be looking over what those changes are and how it may affect data collection efforts. This may mean, mapping structured data fields in the software, or updating a free text field to a structured field for data reporting, or creating new fields all together. It is important that someone in the organization is looking at these items on a continuous basis, monitoring updates and upgrades, doing testing, and validation checks. After all , the data that is being used is driving organizational decision-making, so it needs to be accurate and consistent. Those using the data, need to feel confident in its accuracy.</a:t>
            </a:r>
          </a:p>
          <a:p>
            <a:endParaRPr lang="en-US" dirty="0"/>
          </a:p>
          <a:p>
            <a:r>
              <a:rPr lang="en-US" dirty="0"/>
              <a:t>Defining how the data is collected is another task for the Data Governance program. Not only does the program select which key performance indicators are important to the organizational goals, but it needs to define who is documenting the data, what workflows are needed, where the documentation is located, how it is structured or mapped to be extracted to a report, and when the reporting needs to happen. This process makes up the Process Improvement Plan or Quality Plan. It is the who, what, why, how, and when. This is the document that will be reviewed at each Steering Committee meeting and really the heart of the program. It must be maintained regularly and used as a tracker to show where the organization is on track with goals or where they have opportunities to further improve. This is a living, breathing document of the organization and is ever-changing. </a:t>
            </a:r>
          </a:p>
          <a:p>
            <a:endParaRPr lang="en-US" dirty="0"/>
          </a:p>
          <a:p>
            <a:r>
              <a:rPr lang="en-US" dirty="0"/>
              <a:t>Goals for the Process Improvement plan should be Specific, Measurable, Achievable, Relevant, and Time-Bound. </a:t>
            </a:r>
          </a:p>
          <a:p>
            <a:r>
              <a:rPr lang="en-US" dirty="0"/>
              <a:t>Be Specific in what your goal is so it; when people know precisely what is needed, and is communicated effectively, they are more likely going to understand the purpose behind it</a:t>
            </a:r>
          </a:p>
          <a:p>
            <a:r>
              <a:rPr lang="en-US" dirty="0"/>
              <a:t>Determine a way to Measure the progress to the goal; this is the most difficult piece as some goals can be difficult to find ways to measure; be creative but be consistent</a:t>
            </a:r>
          </a:p>
          <a:p>
            <a:r>
              <a:rPr lang="en-US" dirty="0"/>
              <a:t>Make sure that the targets created are actually achievable; don’t make the targets so high that it is impossible. Perhaps creating milestone achievements are more helpful for the goal. It can be difficult to create buy-in around a goal when it seems insurmountable, by creating smaller increments of achievement targets, people will be able to see progress which may help increase momentum and buy in: Celebrate those wins!</a:t>
            </a:r>
          </a:p>
          <a:p>
            <a:r>
              <a:rPr lang="en-US" dirty="0"/>
              <a:t>Keep the goal relevant to the current climate or conditions of the organization and/or industry. It will be difficult to get buy-in and engagement from stakeholders if no one feels like the goal will make a difference or have an impact. Basically, work on things that need improvement. Don’t collect data just to collect data. </a:t>
            </a:r>
          </a:p>
          <a:p>
            <a:r>
              <a:rPr lang="en-US" dirty="0"/>
              <a:t>And then Time-Bound, make sure that there is a time frame attached to the goal. This can even be done by creating milestones or dates that certain achievement should be obtained and/or tied into the Achievable aspect. </a:t>
            </a:r>
          </a:p>
          <a:p>
            <a:endParaRPr lang="en-US" dirty="0"/>
          </a:p>
          <a:p>
            <a:r>
              <a:rPr lang="en-US" dirty="0"/>
              <a:t>Using the PDSA, Plan, Do, Study, Act methodology for managing and documenting the goals is a great way to continually monitor and make necessary changes towards meeting the goal. The documentation tells the story of the goal, how it came about, what is it trying to fix, where is it now and where it needs to be. All of the PDSA documents are what really makes up the Process Improvement Plan. Whatever methodology your organization chooses to use, make sure that everyone knows what that is and how to use it to make collaboration more effective across teams. </a:t>
            </a:r>
          </a:p>
        </p:txBody>
      </p:sp>
      <p:sp>
        <p:nvSpPr>
          <p:cNvPr id="4" name="Slide Number Placeholder 3"/>
          <p:cNvSpPr>
            <a:spLocks noGrp="1"/>
          </p:cNvSpPr>
          <p:nvPr>
            <p:ph type="sldNum" sz="quarter" idx="5"/>
          </p:nvPr>
        </p:nvSpPr>
        <p:spPr/>
        <p:txBody>
          <a:bodyPr/>
          <a:lstStyle/>
          <a:p>
            <a:fld id="{BF1D2FEF-A391-0B40-BFD2-F732D14A0EF5}" type="slidenum">
              <a:rPr lang="en-US" smtClean="0"/>
              <a:t>12</a:t>
            </a:fld>
            <a:endParaRPr lang="en-US"/>
          </a:p>
        </p:txBody>
      </p:sp>
    </p:spTree>
    <p:extLst>
      <p:ext uri="{BB962C8B-B14F-4D97-AF65-F5344CB8AC3E}">
        <p14:creationId xmlns:p14="http://schemas.microsoft.com/office/powerpoint/2010/main" val="1165205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Audits. What a scary word, but this auditing isn’t scary at all. This type of auditing will provide results on where the organization is with meeting the goals of the plan in place and provide a clearer picture of how to move forward and what areas need the most focus. Keep in mind any regulatory requirements in which data needs to be submitted for. These should be at the top of your Process Improvement plan and monitored a bit more, especially if there is concern about being able to meet an identified goal.</a:t>
            </a:r>
          </a:p>
          <a:p>
            <a:pPr marL="0" indent="0">
              <a:buFontTx/>
              <a:buNone/>
            </a:pPr>
            <a:endParaRPr lang="en-US" dirty="0"/>
          </a:p>
          <a:p>
            <a:pPr marL="0" indent="0">
              <a:buFontTx/>
              <a:buNone/>
            </a:pPr>
            <a:r>
              <a:rPr lang="en-US" dirty="0"/>
              <a:t>Once the Process Improvement plan is in place, each of the goals of that plan should have an auditing plan. The first thing for each of the goals is to see where the baseline is. How are we performing now? Where do we stand? A pre-audit may need to be done to determine the current state, or maybe it was already done which is why it is on the PI Plan. Either way, this will establish a baseline for which future results can be compared against. </a:t>
            </a:r>
          </a:p>
          <a:p>
            <a:pPr marL="0" indent="0">
              <a:buFontTx/>
              <a:buNone/>
            </a:pPr>
            <a:endParaRPr lang="en-US" dirty="0"/>
          </a:p>
          <a:p>
            <a:pPr marL="0" indent="0">
              <a:buFontTx/>
              <a:buNone/>
            </a:pPr>
            <a:r>
              <a:rPr lang="en-US" dirty="0"/>
              <a:t>Next, you’ll need to determine when the audit should take place, prospectively or retrospectively, or both. This will depend on the type of measure or goal. Once that has been decided, the items that will be included in the audit need to be identified. What is needed to make sure you have the right data to show a status for meeting the goal. </a:t>
            </a:r>
          </a:p>
          <a:p>
            <a:pPr marL="0" indent="0">
              <a:buFontTx/>
              <a:buNone/>
            </a:pPr>
            <a:endParaRPr lang="en-US" dirty="0"/>
          </a:p>
          <a:p>
            <a:pPr marL="0" indent="0">
              <a:buFontTx/>
              <a:buNone/>
            </a:pPr>
            <a:r>
              <a:rPr lang="en-US" dirty="0"/>
              <a:t>When you have all those answers then you need a tool that will be used to perform the audit. Sometimes there is a standard tool for data collection, but some measures may need a tool created to capture the data in the preferred way.  A sample size will need to be determined, criteria for sample selection will need to be documented along with the process by which the sample criteria is obtained. The format for data collection on the selected criteria needs to be determined along with how the audit results are to be reported out for review. Remember that PHI should be de-identified when reported out. </a:t>
            </a:r>
          </a:p>
          <a:p>
            <a:pPr marL="0" indent="0">
              <a:buFontTx/>
              <a:buNone/>
            </a:pPr>
            <a:endParaRPr lang="en-US" dirty="0"/>
          </a:p>
          <a:p>
            <a:pPr marL="0" indent="0">
              <a:buFontTx/>
              <a:buNone/>
            </a:pPr>
            <a:r>
              <a:rPr lang="en-US" dirty="0"/>
              <a:t>Creating the milestones, or progress measures, towards the goal also needs to be determined. Will you have one goal such as 90%, or will you have incremental goals such as 75%, 85%, 95%. This may be based on the quality program you participate in or internal goals. Either way, this needs to be determined, Typically this is done once a baseline is known so there is some insight into the level of effort that needs to be exerted towards achievement. Remember, it should be achievable. Sometimes baby steps have more of an impact where people can see movement, however small, but it can keep people motivated and promote buy in for the changes that they may need to be making in their day-to-day. And please don’t forget to celebrate the wins, however small. Progress is progress. </a:t>
            </a:r>
          </a:p>
          <a:p>
            <a:pPr marL="0" indent="0">
              <a:buFontTx/>
              <a:buNone/>
            </a:pPr>
            <a:endParaRPr lang="en-US" dirty="0"/>
          </a:p>
          <a:p>
            <a:pPr marL="0" indent="0">
              <a:buFontTx/>
              <a:buNone/>
            </a:pPr>
            <a:r>
              <a:rPr lang="en-US" dirty="0"/>
              <a:t>Reporting the results can be done via dashboards, graphs, and other means depending on the KPI. Reporting should go out consistently to monitor progress and be evaluated for any remediation or tweaks in the process. Sometimes this just means an education plan for staff or other times, it may involve more changes, but either way, monitoring it via audits and reviewing results often will certainly help move the needle in the right direction. </a:t>
            </a:r>
          </a:p>
        </p:txBody>
      </p:sp>
      <p:sp>
        <p:nvSpPr>
          <p:cNvPr id="4" name="Slide Number Placeholder 3"/>
          <p:cNvSpPr>
            <a:spLocks noGrp="1"/>
          </p:cNvSpPr>
          <p:nvPr>
            <p:ph type="sldNum" sz="quarter" idx="5"/>
          </p:nvPr>
        </p:nvSpPr>
        <p:spPr/>
        <p:txBody>
          <a:bodyPr/>
          <a:lstStyle/>
          <a:p>
            <a:fld id="{BF1D2FEF-A391-0B40-BFD2-F732D14A0EF5}" type="slidenum">
              <a:rPr lang="en-US" smtClean="0"/>
              <a:t>13</a:t>
            </a:fld>
            <a:endParaRPr lang="en-US"/>
          </a:p>
        </p:txBody>
      </p:sp>
    </p:spTree>
    <p:extLst>
      <p:ext uri="{BB962C8B-B14F-4D97-AF65-F5344CB8AC3E}">
        <p14:creationId xmlns:p14="http://schemas.microsoft.com/office/powerpoint/2010/main" val="383066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Security and Risk is a part of every data governance program, which is why it is important for IT to be represented on the Steering Committee. All perspectives need to be present to make sure that decisions are made with the complete organization in mind. When we are using data to drive our mission, we need to be sure that our data is safe and protected.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Health Insurance Portability and Accountability Act, loving know as HIPAA, introduced the annual regulation of a Security &amp; Risk Assessment for entities that collect and use Protected Health Information, or PHI. This is an honor system of sorts in which the Office of Civil Rights (OCR) assumes that all entities that are covered are performing this assessment annually. Some quality programs require proof that this is being done by their participants, or as in the MIPS program, a mere attestation stating it was done is enough. Don’t be fooled though, like all things, this can be audited by OCR and large penalties can be given for those not performing this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security and risk assessment consists of 8 categories that encompass not only the electronic aspect of the organization, but the physical environment  and devices used as well. Initially, when these are first performed the assessor will come on-site to each location. The purpose is to see how secure the location is, where information is kept and who has access. When all of the areas are assessed, a risk score is provided along with a report that lists out High, Medium, and Low risks. These risks are what make up the Remediation Plan, which is a living, breathing document of the organization detailing the current risks and how the organization is mitigating those risks with the goal of all risks being in the low category. It’s a stretch goal, however, the purpose of this document is to show that there is a focus on what the high risks are and how those are being managed and monitored to ensure the security of the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also important to have disaster recovery plans in place should something happen. This piece is often overlooked and not much effort goes into this type of planning, but I can assure you, it can be very costly to an organization when something does happen, so it is imperative to have a plan in place to mitigate the negative consequences./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CyberSecurity</a:t>
            </a:r>
            <a:r>
              <a:rPr lang="en-US" dirty="0"/>
              <a:t> contains 7-layers.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Mission critical assets </a:t>
            </a:r>
            <a:r>
              <a:rPr lang="en-US" dirty="0"/>
              <a:t>consist of data that is absolutely critical to protect, such as EHR software. Measures need to be in place to guard against breaches and malicious attacks.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Data security </a:t>
            </a:r>
            <a:r>
              <a:rPr lang="en-US" dirty="0"/>
              <a:t>refers to the transfer and storage of data. This includes how systems are backed up, where they are stored and for how long and how data is exchanged. Encryption is key to data security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Endpoint security </a:t>
            </a:r>
            <a:r>
              <a:rPr lang="en-US" dirty="0"/>
              <a:t>includes the protection of mobile devices, desktops, and laptops and can be done via a network or a cloud-based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Application security </a:t>
            </a:r>
            <a:r>
              <a:rPr lang="en-US" dirty="0"/>
              <a:t>involves access control to applications and what the application can access within the organizational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Network security </a:t>
            </a:r>
            <a:r>
              <a:rPr lang="en-US" dirty="0"/>
              <a:t>is crucial to ensure security controls are put in place to protect the network to prevent unauthorized access.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Perimeter security </a:t>
            </a:r>
            <a:r>
              <a:rPr lang="en-US" dirty="0"/>
              <a:t>ensures that both physical and digital security methods protect the business as a whole. This includes firewalls that protect networks against external forces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The Human Layer </a:t>
            </a:r>
            <a:r>
              <a:rPr lang="en-US" dirty="0"/>
              <a:t>is the weakest link in the security chain. This incorporates management controls and phishing simulations. Human management controls aim to protect that which is most critical to a business in terms of security, including the very real threat of cyber attackers and bad actors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Access &amp; Use considers all things that access and use the systems and data contained in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Security rights should be assigned to end users for what they need to perform their job. No more, no less. This can be difficult to manage with high turnover, however, knowing how your applications, specifically your EHR structures access will help to determine the best, most efficient way to manage this. Most EHRs have role-based security where a role such as Nurse is created and end users are assigned into that role rather than individually assigning one person at a time to each security right. In some applications, assigning an individual to several roles can create access issues so it is best to have roles that are able to be used for cross-trained end users.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Vendor access is also something that needs to be addressed. How do vendors get access? What access do they need? When do they need it? What authorization do they have? Can they access anytime? These are the items that need to be detailed out in your policy and procedure for vendor access.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With much of our world working remotely now, there needs to be a policy and procedure on who gets remote access and how their workstations are secured, located, and if they have the ability to print and how they dispose of printed materials when not in the office.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PHI Disclosures and reporting need to be addressed as well. How does your organization handle PHI Disclosures. This can be from how a patient or family member gains access to records all the way to a breach in the network exposing PHI and how that is reported to officials.</a:t>
            </a:r>
          </a:p>
          <a:p>
            <a:endParaRPr lang="en-US" b="0" i="0" dirty="0">
              <a:solidFill>
                <a:srgbClr val="3F3F3F"/>
              </a:solidFill>
              <a:effectLst/>
              <a:latin typeface="Roboto" panose="02000000000000000000" pitchFamily="2" charset="0"/>
            </a:endParaRPr>
          </a:p>
          <a:p>
            <a:endParaRPr lang="en-US" b="0" i="0" dirty="0">
              <a:solidFill>
                <a:srgbClr val="3F3F3F"/>
              </a:solidFill>
              <a:effectLst/>
              <a:latin typeface="Roboto" panose="02000000000000000000" pitchFamily="2" charset="0"/>
            </a:endParaRPr>
          </a:p>
          <a:p>
            <a:r>
              <a:rPr lang="en-US" b="0" i="0" dirty="0">
                <a:solidFill>
                  <a:srgbClr val="3F3F3F"/>
                </a:solidFill>
                <a:effectLst/>
                <a:latin typeface="Roboto" panose="02000000000000000000" pitchFamily="2" charset="0"/>
              </a:rPr>
              <a:t>The organizational culture needs to be one that takes security seriously. You need to ensure that you and your staff are knowledgeable about the reality of cyberattacks and the importance of protecting data. The best way to approach security is to be proactive instead of reactive when threats or breaches take place.</a:t>
            </a:r>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14</a:t>
            </a:fld>
            <a:endParaRPr lang="en-US"/>
          </a:p>
        </p:txBody>
      </p:sp>
    </p:spTree>
    <p:extLst>
      <p:ext uri="{BB962C8B-B14F-4D97-AF65-F5344CB8AC3E}">
        <p14:creationId xmlns:p14="http://schemas.microsoft.com/office/powerpoint/2010/main" val="296303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earlier, Training and Education are a key to the Data Governance Program and always leads back to people, process, and technology at the center of it all. </a:t>
            </a:r>
          </a:p>
          <a:p>
            <a:endParaRPr lang="en-US" dirty="0"/>
          </a:p>
          <a:p>
            <a:r>
              <a:rPr lang="en-US" dirty="0"/>
              <a:t>People need to be trained, and their competency needs to be validated on the workflows so consistency in the data and standard workflows are upheld. As processes, or workflows, are revised, there needs to be a process in place to disseminate the information, train staff members, and validate their understanding of the new workflows or other updates. This can be done at the 90-day mark for new staff and annually for current staff. Having a documented competency will help with training and onboarding efforts. This is meant to be an engaging and interactive process where the team member does a self-assessment of their knowledge and then a super user, or leader or mentor, can work with the team member to demonstrate their knowledge and be deemed competent and also help identify training needs and develop training plans. Folding this into an annual review can not only help to validate to leadership that the processes are understood but also to be able to provide feedback to the staff member to allow for additional support or training if deemed necessary. Having ways to get team members motivated, such as selecting super users, assign a high performer to train new staff members, or even implement a mentorship program to make sure that the workflows, policies, and procedures are consistently held up to the same standard by the entire team. This goes back to data accuracy being important to documentation, collection, and overall reporting. Engaging stakeholders at all levels is also important as we look to the future, it is important to have a succession plan, as these will be the team members that may eventually hold positions on the Steering Committee as people leave the organization. Mentoring staff over time can be a very good way to continue the Data Governance Program into the future. Providing ways that front line staff can get involved whether it is gathering bits of data, training on a new workflow, or even updating documentation is a good way to begin to mine for the desired skill sets that are needed in the future. Identifying and growing people into a role is a great way to continue momentum and solidify the program moving forward. </a:t>
            </a:r>
          </a:p>
          <a:p>
            <a:endParaRPr lang="en-US" dirty="0"/>
          </a:p>
          <a:p>
            <a:r>
              <a:rPr lang="en-US" dirty="0"/>
              <a:t>Continuous Education is important, not only for clinicians to uphold their licensure or certifications statuses, but also to ensure that everyone remains engaged, and the goals are top of mind all the time. Hold regular meetings to share outcomes. Information is powerful and your team needs to know how what they do is incorporating into the success of the organization. Hold Monthly Lunch &amp; Learns on various topics or areas of focus for the organization, or perhaps that is where a new workflow can be presented to the team along with the reasoning for the change or explanation of the goal that it is meeting. People are more likely to buy into change when they understand what is behind that change and how their work contributes to the organization. Communication fosters a culture of collaboration and trust as transparency is shown into the processes behind the change. This could also be a way to engage front line workers by allowing them to present information to the rest of the team on what they do and how their roles contribute to the success. </a:t>
            </a:r>
          </a:p>
          <a:p>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15</a:t>
            </a:fld>
            <a:endParaRPr lang="en-US"/>
          </a:p>
        </p:txBody>
      </p:sp>
    </p:spTree>
    <p:extLst>
      <p:ext uri="{BB962C8B-B14F-4D97-AF65-F5344CB8AC3E}">
        <p14:creationId xmlns:p14="http://schemas.microsoft.com/office/powerpoint/2010/main" val="1055500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this series has reviewed what it takes to build a framework for a Data Governance Program, aspects of some of the Quality Programs out there , their similarities and differences, and how to determine the data to collect. Today we have reviewed how to continue the momentum to maintain the framework and create a robust program. </a:t>
            </a:r>
          </a:p>
          <a:p>
            <a:endParaRPr lang="en-US" dirty="0"/>
          </a:p>
          <a:p>
            <a:r>
              <a:rPr lang="en-US" dirty="0"/>
              <a:t>Organization Alignment and Oversight is imperative. With an executive sponsor, a strategic plan, and a multi-disciplinary steering committee with defined roles and responsibilities, goals can be selected and the plans collaboratively made on how to reach those goals and then communicated to the larger teams. </a:t>
            </a:r>
          </a:p>
          <a:p>
            <a:endParaRPr lang="en-US" dirty="0"/>
          </a:p>
          <a:p>
            <a:r>
              <a:rPr lang="en-US" dirty="0"/>
              <a:t>Policies and procedures in place, not only for how the Data Governance Program conducts works, but how the organization operates as a whole are necessary evils to keep everyone aligned, consistent in their responsibilities, and provides the story of how the organization works. Maintaining that written history, if you will, helps to see where you were, where you are, and helps to move to where you want to be. Policies and Procedures are the heart of the organization, as well as the program, so make sure that what is written is truly the reality. What you do and what is written should be same story. I know no one wants to hear this, however, in legal proceedings and audits, what is written is what matters so make sure your policies and procedures are relevant to your current state, and you have a document logging any revisions with dates of those revisions. </a:t>
            </a:r>
          </a:p>
          <a:p>
            <a:endParaRPr lang="en-US" dirty="0"/>
          </a:p>
          <a:p>
            <a:r>
              <a:rPr lang="en-US" dirty="0"/>
              <a:t>A robust change management process is imperative to keep the program moving with agility in this ever-changing industry it is important to manage changes quickly, carefully, and collaboratively for the best outcomes. A process for requesting a change, processing the change, and implementing the change needs to be detailed, standardized, and communicated to the whole organization. </a:t>
            </a:r>
          </a:p>
          <a:p>
            <a:endParaRPr lang="en-US" dirty="0"/>
          </a:p>
          <a:p>
            <a:r>
              <a:rPr lang="en-US" dirty="0"/>
              <a:t>Security &amp; Risk needs to be the forefront in all things data, which means basically the entire organization. Keeping the data safe from the outside yet being able to electronically access and exchange data is imperative to clinical care and coordination. Have a plan, review it often and perform the necessary tasks to stay compliant with regulations and safeguard the organization. </a:t>
            </a:r>
          </a:p>
          <a:p>
            <a:endParaRPr lang="en-US" dirty="0"/>
          </a:p>
          <a:p>
            <a:r>
              <a:rPr lang="en-US" dirty="0"/>
              <a:t>Data Quality and Management is the meat of the program where the data is documented, collected, validated, audited, and reviewed to make sure that forward momentum towards measure achievement is happening. Changes to the processes should be documented, communicated, and a training plan put into place to ensure that relevant change are made.</a:t>
            </a:r>
          </a:p>
          <a:p>
            <a:endParaRPr lang="en-US" dirty="0"/>
          </a:p>
          <a:p>
            <a:r>
              <a:rPr lang="en-US" dirty="0"/>
              <a:t>Ongoing Training and Education should be standardized, consistent, and promote teamwork and collaboration. Every process should have a component of education and training which also includes training from front line staff to the steering committee to education them on the processes both current and the ‘what could be’ future state. It’s this circle of collaboration and active listening that can inspire people to get involved to help move the organization forward. </a:t>
            </a:r>
          </a:p>
          <a:p>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16</a:t>
            </a:fld>
            <a:endParaRPr lang="en-US"/>
          </a:p>
        </p:txBody>
      </p:sp>
    </p:spTree>
    <p:extLst>
      <p:ext uri="{BB962C8B-B14F-4D97-AF65-F5344CB8AC3E}">
        <p14:creationId xmlns:p14="http://schemas.microsoft.com/office/powerpoint/2010/main" val="1394736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encourage all of you to read the book EHR Governance, a Practical Guide to User Centric Consensus Driven Optimization, by Paula </a:t>
            </a:r>
            <a:r>
              <a:rPr lang="en-US" dirty="0" err="1"/>
              <a:t>Scariati</a:t>
            </a:r>
            <a:r>
              <a:rPr lang="en-US" dirty="0"/>
              <a:t>. While it is geared towards creating an EHR governance program it can very well be used to create that same type of framework for a data governance program as all the same elements we have reviewed are discussed. I have lived the experiences that she details in this book and the first hand account of what went well and what went not so well. I think it will help in the journey to creating a robust program for your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also several references here on some components to help get started on implementing your program or enhance the program you currently have. I hope you find them useful resources. It is also important to stay abreast of industry changes by subscribing to the various list serves out there. CMS.gov has a bunch and I’m sure that these sites may have them as well and can be typically found towards the bottom of the sites. I haven’t looked for them on each of these references but I do subscribe to Medicare Learning Network and some CMS ones that I find particularly helpful to stay on top of changes and other happenings in the industry</a:t>
            </a:r>
          </a:p>
          <a:p>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17</a:t>
            </a:fld>
            <a:endParaRPr lang="en-US"/>
          </a:p>
        </p:txBody>
      </p:sp>
    </p:spTree>
    <p:extLst>
      <p:ext uri="{BB962C8B-B14F-4D97-AF65-F5344CB8AC3E}">
        <p14:creationId xmlns:p14="http://schemas.microsoft.com/office/powerpoint/2010/main" val="1405238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covered a lot and now it is time to look to the chat or to hear from you.  I’m curious to hear any questions or comments that came to mind</a:t>
            </a:r>
          </a:p>
          <a:p>
            <a:endParaRPr lang="en-US" dirty="0"/>
          </a:p>
          <a:p>
            <a:endParaRPr lang="en-US" dirty="0"/>
          </a:p>
          <a:p>
            <a:r>
              <a:rPr lang="en-US" dirty="0"/>
              <a:t>Thank you all for allowing me to share this time with you. I hope you found it useful and it will help you on your data </a:t>
            </a:r>
            <a:r>
              <a:rPr lang="en-US"/>
              <a:t>governance journey.</a:t>
            </a:r>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18</a:t>
            </a:fld>
            <a:endParaRPr lang="en-US"/>
          </a:p>
        </p:txBody>
      </p:sp>
    </p:spTree>
    <p:extLst>
      <p:ext uri="{BB962C8B-B14F-4D97-AF65-F5344CB8AC3E}">
        <p14:creationId xmlns:p14="http://schemas.microsoft.com/office/powerpoint/2010/main" val="3170315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3616-2CC1-4B12-B8DA-4D563004261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704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3616-2CC1-4B12-B8DA-4D563004261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081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21</a:t>
            </a:fld>
            <a:endParaRPr lang="en-US"/>
          </a:p>
        </p:txBody>
      </p:sp>
    </p:spTree>
    <p:extLst>
      <p:ext uri="{BB962C8B-B14F-4D97-AF65-F5344CB8AC3E}">
        <p14:creationId xmlns:p14="http://schemas.microsoft.com/office/powerpoint/2010/main" val="44862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301FB-EFC3-9F3D-0437-6A43FD068CFF}"/>
            </a:ext>
          </a:extLst>
        </p:cNvPr>
        <p:cNvGrpSpPr/>
        <p:nvPr/>
      </p:nvGrpSpPr>
      <p:grpSpPr>
        <a:xfrm>
          <a:off x="0" y="0"/>
          <a:ext cx="0" cy="0"/>
          <a:chOff x="0" y="0"/>
          <a:chExt cx="0" cy="0"/>
        </a:xfrm>
      </p:grpSpPr>
      <p:sp>
        <p:nvSpPr>
          <p:cNvPr id="261" name="Shape 261">
            <a:extLst>
              <a:ext uri="{FF2B5EF4-FFF2-40B4-BE49-F238E27FC236}">
                <a16:creationId xmlns:a16="http://schemas.microsoft.com/office/drawing/2014/main" id="{79FC1F3C-45E0-7C28-D9C1-8FB71D652969}"/>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a:extLst>
              <a:ext uri="{FF2B5EF4-FFF2-40B4-BE49-F238E27FC236}">
                <a16:creationId xmlns:a16="http://schemas.microsoft.com/office/drawing/2014/main" id="{0F61C170-B0DF-2353-F91F-AB6494276DB4}"/>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14388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1250" cy="3482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Poppins"/>
              <a:cs typeface="Poppins"/>
            </a:endParaRPr>
          </a:p>
        </p:txBody>
      </p:sp>
    </p:spTree>
    <p:extLst>
      <p:ext uri="{BB962C8B-B14F-4D97-AF65-F5344CB8AC3E}">
        <p14:creationId xmlns:p14="http://schemas.microsoft.com/office/powerpoint/2010/main" val="2457829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9F8C6-28DA-4D0F-9184-F3023A7BD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1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49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F1F1F"/>
                </a:solidFill>
                <a:effectLst/>
                <a:highlight>
                  <a:srgbClr val="FFFFFF"/>
                </a:highlight>
                <a:latin typeface="Google Sans"/>
              </a:rPr>
              <a:t>Thank you for joining us today in the last of the 3-part series on Developing a Data Governance Framework</a:t>
            </a:r>
          </a:p>
          <a:p>
            <a:pPr algn="l"/>
            <a:endParaRPr lang="en-US" b="1" i="0" dirty="0">
              <a:solidFill>
                <a:srgbClr val="1F1F1F"/>
              </a:solidFill>
              <a:effectLst/>
              <a:highlight>
                <a:srgbClr val="FFFFFF"/>
              </a:highlight>
              <a:latin typeface="Google Sans"/>
            </a:endParaRPr>
          </a:p>
          <a:p>
            <a:pPr algn="l"/>
            <a:r>
              <a:rPr lang="en-US" b="1" i="0" dirty="0">
                <a:solidFill>
                  <a:srgbClr val="1F1F1F"/>
                </a:solidFill>
                <a:effectLst/>
                <a:highlight>
                  <a:srgbClr val="FFFFFF"/>
                </a:highlight>
                <a:latin typeface="Google Sans"/>
              </a:rPr>
              <a:t>Today we will be talking about some of the ongoing items that come with maintaining a data governance program. </a:t>
            </a:r>
          </a:p>
          <a:p>
            <a:pPr algn="l"/>
            <a:endParaRPr lang="en-US" b="1" i="0" dirty="0">
              <a:solidFill>
                <a:srgbClr val="1F1F1F"/>
              </a:solidFill>
              <a:effectLst/>
              <a:highlight>
                <a:srgbClr val="FFFFFF"/>
              </a:highlight>
              <a:latin typeface="Google Sans"/>
            </a:endParaRPr>
          </a:p>
          <a:p>
            <a:pPr algn="l"/>
            <a:r>
              <a:rPr lang="en-US" b="1" i="0" dirty="0">
                <a:solidFill>
                  <a:srgbClr val="1F1F1F"/>
                </a:solidFill>
                <a:effectLst/>
                <a:highlight>
                  <a:srgbClr val="FFFFFF"/>
                </a:highlight>
                <a:latin typeface="Google Sans"/>
              </a:rPr>
              <a:t>All participants will be placed on mute during the presentation. Please put any questions or comments in the chat so we can review them during the Q &amp; A session. This meeting is being recorded and the slide deck will be sent out to participants at the conclusion of the session today. </a:t>
            </a:r>
          </a:p>
          <a:p>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8</a:t>
            </a:fld>
            <a:endParaRPr lang="en-US"/>
          </a:p>
        </p:txBody>
      </p:sp>
    </p:spTree>
    <p:extLst>
      <p:ext uri="{BB962C8B-B14F-4D97-AF65-F5344CB8AC3E}">
        <p14:creationId xmlns:p14="http://schemas.microsoft.com/office/powerpoint/2010/main" val="1140971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Jackie Simik and I’m a healthcare IT consultant. I have worked in the healthcare industry for over 30 years in various aspects such as Billing and Revenue Cycle Management, Oncology, Radiology, Outpatient Clinic Administration and Management, Private Practice Administration, and most recently I worked with a clinically integrated network in the Chicagoland area before coming to Pivot Point for consulting. I have a wide-ranging background that includes billing and coding, as well as regulatory compliance and data reporting. </a:t>
            </a:r>
          </a:p>
          <a:p>
            <a:endParaRPr lang="en-US" dirty="0"/>
          </a:p>
          <a:p>
            <a:r>
              <a:rPr lang="en-US" dirty="0"/>
              <a:t>I have been with Pivot Point for over 2 years working with eClinicalWorks customers to optimize how they utilize the various tools in their EHR to not only streamline workflows but also to help with data collection efforts. I also have 2 Epic certifications and am currently working on my Project Management Professional Certification. </a:t>
            </a:r>
          </a:p>
          <a:p>
            <a:endParaRPr lang="en-US" dirty="0"/>
          </a:p>
          <a:p>
            <a:r>
              <a:rPr lang="en-US" dirty="0"/>
              <a:t>Thank you for having me back today to conclude our data governance program journey.</a:t>
            </a:r>
          </a:p>
          <a:p>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9</a:t>
            </a:fld>
            <a:endParaRPr lang="en-US"/>
          </a:p>
        </p:txBody>
      </p:sp>
    </p:spTree>
    <p:extLst>
      <p:ext uri="{BB962C8B-B14F-4D97-AF65-F5344CB8AC3E}">
        <p14:creationId xmlns:p14="http://schemas.microsoft.com/office/powerpoint/2010/main" val="1143857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last two sessions we discussed how People Process and Technology all play a role in the data governance program and overall framework.  These components cannot exist alone but comingle at any time at every level, that’s our light blue zone on the diagram. It is in this synergist area that all the moving parts come together to create the framework. </a:t>
            </a:r>
          </a:p>
          <a:p>
            <a:endParaRPr lang="en-US" dirty="0"/>
          </a:p>
          <a:p>
            <a:r>
              <a:rPr lang="en-US" dirty="0"/>
              <a:t>The Data Governance Program for your organization should explain how the program operates, who makes decisions, what are the processes that are to be followed, how is change management handled, how are policies and procedures reviewed and approved?  It contains the standards and guidelines for how the program is run. It governs the work.</a:t>
            </a:r>
          </a:p>
          <a:p>
            <a:endParaRPr lang="en-US" dirty="0"/>
          </a:p>
          <a:p>
            <a:r>
              <a:rPr lang="en-US" dirty="0"/>
              <a:t> It is the steering committee that will be doing and/or directing the work. There can be many steering committees that fall under your data governance program, such as one specific to Information Technology for software and hardware procurement and integration, Clinical teams to create standardized clinical pathways, as well as a Quality Steering Committee as we have been discussing here. The governance program provides the necessary framework on how each of the steering committees will conduct themselves with standard processes and procedures to follow. The important piece is that while there may be different committees under the program, at some point all those committees should be communicating and collaborating at some level to ensure that one hand knows what the other is doing and how their work may be affecting the other teams. </a:t>
            </a:r>
          </a:p>
          <a:p>
            <a:endParaRPr lang="en-US" dirty="0"/>
          </a:p>
          <a:p>
            <a:r>
              <a:rPr lang="en-US" dirty="0"/>
              <a:t>The Governance Council is typically made up of leaders of the various steering committees and is responsible for communicating and explaining organizational strategies and/or goals throughout the organization. Each steering committee puts forth initiatives for work towards those goals in their respective areas. Those steering committees then create project teams, who then determine what needs to be done, which can include new build, training, workflow changes, and perhaps a bit of all three. Issues that arise with the carrying out of the initiatives will go back through to the Steering Committee via project updates or the change management process to receive further guidance on next steps. It is a constant collaboration and communicative process, which, when done correctly will engage stakeholders at all levels. Communication, collaboration, and transparency are key to a successful program</a:t>
            </a:r>
          </a:p>
          <a:p>
            <a:endParaRPr lang="en-US" dirty="0"/>
          </a:p>
          <a:p>
            <a:r>
              <a:rPr lang="en-US" dirty="0"/>
              <a:t>In our last session, we reviewed some of the most popular quality programs and what to look for in terms of the measure definitions, how patients are attributed to providers and how the patient may fall into a category for data collection. The nuances to the similar measures across programs were also discussed and the importance to compare measure criteria of measures that at first may appear to be the same across different quality programs. It is in these differences that achieving a measure can make or break you. </a:t>
            </a:r>
          </a:p>
          <a:p>
            <a:endParaRPr lang="en-US" dirty="0"/>
          </a:p>
          <a:p>
            <a:r>
              <a:rPr lang="en-US" dirty="0"/>
              <a:t>Today, we will be looking at ways to sustain the model we have been discussing and provide some insights on how to continue to build on the framework to make your program truly a representation of your organization’s mission, vision, and values to achieve your strategic goals. </a:t>
            </a:r>
          </a:p>
        </p:txBody>
      </p:sp>
      <p:sp>
        <p:nvSpPr>
          <p:cNvPr id="4" name="Slide Number Placeholder 3"/>
          <p:cNvSpPr>
            <a:spLocks noGrp="1"/>
          </p:cNvSpPr>
          <p:nvPr>
            <p:ph type="sldNum" sz="quarter" idx="5"/>
          </p:nvPr>
        </p:nvSpPr>
        <p:spPr/>
        <p:txBody>
          <a:bodyPr/>
          <a:lstStyle/>
          <a:p>
            <a:fld id="{BF1D2FEF-A391-0B40-BFD2-F732D14A0EF5}" type="slidenum">
              <a:rPr lang="en-US" smtClean="0"/>
              <a:t>10</a:t>
            </a:fld>
            <a:endParaRPr lang="en-US"/>
          </a:p>
        </p:txBody>
      </p:sp>
    </p:spTree>
    <p:extLst>
      <p:ext uri="{BB962C8B-B14F-4D97-AF65-F5344CB8AC3E}">
        <p14:creationId xmlns:p14="http://schemas.microsoft.com/office/powerpoint/2010/main" val="3275434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F35A0F-CF36-5083-7E9A-A1DDC0DCBD5A}"/>
              </a:ext>
            </a:extLst>
          </p:cNvPr>
          <p:cNvSpPr/>
          <p:nvPr userDrawn="1"/>
        </p:nvSpPr>
        <p:spPr>
          <a:xfrm>
            <a:off x="-20277" y="5664200"/>
            <a:ext cx="12212277" cy="119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27A472A6-4051-18C1-C241-6B7A12EAFAF9}"/>
              </a:ext>
            </a:extLst>
          </p:cNvPr>
          <p:cNvSpPr/>
          <p:nvPr userDrawn="1"/>
        </p:nvSpPr>
        <p:spPr>
          <a:xfrm rot="16200000" flipH="1" flipV="1">
            <a:off x="3602498" y="1344329"/>
            <a:ext cx="6858000" cy="4169307"/>
          </a:xfrm>
          <a:custGeom>
            <a:avLst/>
            <a:gdLst>
              <a:gd name="connsiteX0" fmla="*/ 6858000 w 6858000"/>
              <a:gd name="connsiteY0" fmla="*/ 0 h 4279654"/>
              <a:gd name="connsiteX1" fmla="*/ 6858000 w 6858000"/>
              <a:gd name="connsiteY1" fmla="*/ 1965391 h 4279654"/>
              <a:gd name="connsiteX2" fmla="*/ 0 w 6858000"/>
              <a:gd name="connsiteY2" fmla="*/ 4279654 h 4279654"/>
              <a:gd name="connsiteX3" fmla="*/ 0 w 6858000"/>
              <a:gd name="connsiteY3" fmla="*/ 2270250 h 4279654"/>
            </a:gdLst>
            <a:ahLst/>
            <a:cxnLst>
              <a:cxn ang="0">
                <a:pos x="connsiteX0" y="connsiteY0"/>
              </a:cxn>
              <a:cxn ang="0">
                <a:pos x="connsiteX1" y="connsiteY1"/>
              </a:cxn>
              <a:cxn ang="0">
                <a:pos x="connsiteX2" y="connsiteY2"/>
              </a:cxn>
              <a:cxn ang="0">
                <a:pos x="connsiteX3" y="connsiteY3"/>
              </a:cxn>
            </a:cxnLst>
            <a:rect l="l" t="t" r="r" b="b"/>
            <a:pathLst>
              <a:path w="6858000" h="4279654">
                <a:moveTo>
                  <a:pt x="6858000" y="0"/>
                </a:moveTo>
                <a:lnTo>
                  <a:pt x="6858000" y="1965391"/>
                </a:lnTo>
                <a:lnTo>
                  <a:pt x="0" y="4279654"/>
                </a:lnTo>
                <a:lnTo>
                  <a:pt x="0" y="2270250"/>
                </a:lnTo>
                <a:close/>
              </a:path>
            </a:pathLst>
          </a:custGeom>
          <a:solidFill>
            <a:schemeClr val="bg1">
              <a:alpha val="6703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EE83D027-F6D0-7B9F-3626-139714F1CAE9}"/>
              </a:ext>
            </a:extLst>
          </p:cNvPr>
          <p:cNvSpPr/>
          <p:nvPr userDrawn="1"/>
        </p:nvSpPr>
        <p:spPr>
          <a:xfrm rot="16200000" flipH="1" flipV="1">
            <a:off x="75137" y="-95413"/>
            <a:ext cx="6858000" cy="7048827"/>
          </a:xfrm>
          <a:custGeom>
            <a:avLst/>
            <a:gdLst>
              <a:gd name="connsiteX0" fmla="*/ 6857973 w 6858000"/>
              <a:gd name="connsiteY0" fmla="*/ 133841 h 7048827"/>
              <a:gd name="connsiteX1" fmla="*/ 6857973 w 6858000"/>
              <a:gd name="connsiteY1" fmla="*/ 9 h 7048827"/>
              <a:gd name="connsiteX2" fmla="*/ 6858000 w 6858000"/>
              <a:gd name="connsiteY2" fmla="*/ 0 h 7048827"/>
              <a:gd name="connsiteX3" fmla="*/ 6858000 w 6858000"/>
              <a:gd name="connsiteY3" fmla="*/ 133832 h 7048827"/>
              <a:gd name="connsiteX4" fmla="*/ 0 w 6858000"/>
              <a:gd name="connsiteY4" fmla="*/ 7048827 h 7048827"/>
              <a:gd name="connsiteX5" fmla="*/ 0 w 6858000"/>
              <a:gd name="connsiteY5" fmla="*/ 6708437 h 7048827"/>
              <a:gd name="connsiteX6" fmla="*/ 0 w 6858000"/>
              <a:gd name="connsiteY6" fmla="*/ 4771079 h 7048827"/>
              <a:gd name="connsiteX7" fmla="*/ 0 w 6858000"/>
              <a:gd name="connsiteY7" fmla="*/ 2418931 h 7048827"/>
              <a:gd name="connsiteX8" fmla="*/ 7 w 6858000"/>
              <a:gd name="connsiteY8" fmla="*/ 2418929 h 7048827"/>
              <a:gd name="connsiteX9" fmla="*/ 7 w 6858000"/>
              <a:gd name="connsiteY9" fmla="*/ 2492215 h 7048827"/>
              <a:gd name="connsiteX10" fmla="*/ 8 w 6858000"/>
              <a:gd name="connsiteY10" fmla="*/ 2492215 h 7048827"/>
              <a:gd name="connsiteX11" fmla="*/ 8 w 6858000"/>
              <a:gd name="connsiteY11" fmla="*/ 2470182 h 7048827"/>
              <a:gd name="connsiteX12" fmla="*/ 6858000 w 6858000"/>
              <a:gd name="connsiteY12" fmla="*/ 199934 h 7048827"/>
              <a:gd name="connsiteX13" fmla="*/ 6858000 w 6858000"/>
              <a:gd name="connsiteY13" fmla="*/ 2500829 h 7048827"/>
              <a:gd name="connsiteX14" fmla="*/ 6858000 w 6858000"/>
              <a:gd name="connsiteY14" fmla="*/ 6708438 h 7048827"/>
              <a:gd name="connsiteX15" fmla="*/ 6858000 w 6858000"/>
              <a:gd name="connsiteY15" fmla="*/ 7048827 h 70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7048827">
                <a:moveTo>
                  <a:pt x="6857973" y="133841"/>
                </a:moveTo>
                <a:lnTo>
                  <a:pt x="6857973" y="9"/>
                </a:lnTo>
                <a:lnTo>
                  <a:pt x="6858000" y="0"/>
                </a:lnTo>
                <a:lnTo>
                  <a:pt x="6858000" y="133832"/>
                </a:lnTo>
                <a:close/>
                <a:moveTo>
                  <a:pt x="0" y="7048827"/>
                </a:moveTo>
                <a:lnTo>
                  <a:pt x="0" y="6708437"/>
                </a:lnTo>
                <a:lnTo>
                  <a:pt x="0" y="4771079"/>
                </a:lnTo>
                <a:lnTo>
                  <a:pt x="0" y="2418931"/>
                </a:lnTo>
                <a:lnTo>
                  <a:pt x="7" y="2418929"/>
                </a:lnTo>
                <a:lnTo>
                  <a:pt x="7" y="2492215"/>
                </a:lnTo>
                <a:lnTo>
                  <a:pt x="8" y="2492215"/>
                </a:lnTo>
                <a:lnTo>
                  <a:pt x="8" y="2470182"/>
                </a:lnTo>
                <a:lnTo>
                  <a:pt x="6858000" y="199934"/>
                </a:lnTo>
                <a:lnTo>
                  <a:pt x="6858000" y="2500829"/>
                </a:lnTo>
                <a:lnTo>
                  <a:pt x="6858000" y="6708438"/>
                </a:lnTo>
                <a:lnTo>
                  <a:pt x="6858000" y="7048827"/>
                </a:lnTo>
                <a:close/>
              </a:path>
            </a:pathLst>
          </a:custGeom>
          <a:gradFill flip="none" rotWithShape="1">
            <a:gsLst>
              <a:gs pos="100000">
                <a:srgbClr val="3699B3"/>
              </a:gs>
              <a:gs pos="90000">
                <a:srgbClr val="318CA9"/>
              </a:gs>
              <a:gs pos="65000">
                <a:srgbClr val="277396"/>
              </a:gs>
              <a:gs pos="22000">
                <a:srgbClr val="144371"/>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3">
            <a:extLst>
              <a:ext uri="{FF2B5EF4-FFF2-40B4-BE49-F238E27FC236}">
                <a16:creationId xmlns:a16="http://schemas.microsoft.com/office/drawing/2014/main" id="{3453D5D8-103A-A45E-CEA7-C705FB4C6AB2}"/>
              </a:ext>
            </a:extLst>
          </p:cNvPr>
          <p:cNvSpPr/>
          <p:nvPr userDrawn="1"/>
        </p:nvSpPr>
        <p:spPr>
          <a:xfrm rot="16200000" flipH="1" flipV="1">
            <a:off x="2440315" y="2225258"/>
            <a:ext cx="6858000" cy="2407486"/>
          </a:xfrm>
          <a:custGeom>
            <a:avLst/>
            <a:gdLst>
              <a:gd name="connsiteX0" fmla="*/ 6858000 w 6858000"/>
              <a:gd name="connsiteY0" fmla="*/ 0 h 2407486"/>
              <a:gd name="connsiteX1" fmla="*/ 6858000 w 6858000"/>
              <a:gd name="connsiteY1" fmla="*/ 137236 h 2407486"/>
              <a:gd name="connsiteX2" fmla="*/ 0 w 6858000"/>
              <a:gd name="connsiteY2" fmla="*/ 2407486 h 2407486"/>
              <a:gd name="connsiteX3" fmla="*/ 0 w 6858000"/>
              <a:gd name="connsiteY3" fmla="*/ 2270250 h 2407486"/>
            </a:gdLst>
            <a:ahLst/>
            <a:cxnLst>
              <a:cxn ang="0">
                <a:pos x="connsiteX0" y="connsiteY0"/>
              </a:cxn>
              <a:cxn ang="0">
                <a:pos x="connsiteX1" y="connsiteY1"/>
              </a:cxn>
              <a:cxn ang="0">
                <a:pos x="connsiteX2" y="connsiteY2"/>
              </a:cxn>
              <a:cxn ang="0">
                <a:pos x="connsiteX3" y="connsiteY3"/>
              </a:cxn>
            </a:cxnLst>
            <a:rect l="l" t="t" r="r" b="b"/>
            <a:pathLst>
              <a:path w="6858000" h="2407486">
                <a:moveTo>
                  <a:pt x="6858000" y="0"/>
                </a:moveTo>
                <a:lnTo>
                  <a:pt x="6858000" y="137236"/>
                </a:lnTo>
                <a:lnTo>
                  <a:pt x="0" y="2407486"/>
                </a:lnTo>
                <a:lnTo>
                  <a:pt x="0" y="2270250"/>
                </a:lnTo>
                <a:close/>
              </a:path>
            </a:pathLst>
          </a:custGeom>
          <a:solidFill>
            <a:srgbClr val="F27B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1ECF0E91-E812-42F7-D36F-6E46B59F94CB}"/>
              </a:ext>
            </a:extLst>
          </p:cNvPr>
          <p:cNvSpPr txBox="1"/>
          <p:nvPr userDrawn="1"/>
        </p:nvSpPr>
        <p:spPr>
          <a:xfrm>
            <a:off x="657805" y="3886305"/>
            <a:ext cx="5233198" cy="1421928"/>
          </a:xfrm>
          <a:prstGeom prst="rect">
            <a:avLst/>
          </a:prstGeom>
          <a:noFill/>
        </p:spPr>
        <p:txBody>
          <a:bodyPr wrap="square" rtlCol="0">
            <a:spAutoFit/>
          </a:bodyPr>
          <a:lstStyle/>
          <a:p>
            <a:pPr>
              <a:lnSpc>
                <a:spcPct val="90000"/>
              </a:lnSpc>
            </a:pPr>
            <a:r>
              <a:rPr lang="en-US" sz="4800" b="1">
                <a:solidFill>
                  <a:schemeClr val="bg1"/>
                </a:solidFill>
                <a:latin typeface="Avenir Next LT Pro" panose="020B0504020202020204" pitchFamily="34" charset="0"/>
              </a:rPr>
              <a:t>TITLE</a:t>
            </a:r>
            <a:endParaRPr lang="en-US" sz="4800">
              <a:solidFill>
                <a:schemeClr val="bg1"/>
              </a:solidFill>
              <a:latin typeface="Avenir Next LT Pro" panose="020B0504020202020204" pitchFamily="34" charset="0"/>
            </a:endParaRPr>
          </a:p>
          <a:p>
            <a:pPr>
              <a:lnSpc>
                <a:spcPct val="90000"/>
              </a:lnSpc>
            </a:pPr>
            <a:r>
              <a:rPr lang="en-US" sz="4800">
                <a:solidFill>
                  <a:schemeClr val="bg1"/>
                </a:solidFill>
                <a:latin typeface="Avenir Next LT Pro" panose="020B0504020202020204" pitchFamily="34" charset="0"/>
              </a:rPr>
              <a:t>HERE</a:t>
            </a:r>
          </a:p>
        </p:txBody>
      </p:sp>
      <p:grpSp>
        <p:nvGrpSpPr>
          <p:cNvPr id="9" name="Group 8">
            <a:extLst>
              <a:ext uri="{FF2B5EF4-FFF2-40B4-BE49-F238E27FC236}">
                <a16:creationId xmlns:a16="http://schemas.microsoft.com/office/drawing/2014/main" id="{62282669-0E0F-4F4F-28FA-477A7CED820A}"/>
              </a:ext>
            </a:extLst>
          </p:cNvPr>
          <p:cNvGrpSpPr/>
          <p:nvPr userDrawn="1"/>
        </p:nvGrpSpPr>
        <p:grpSpPr>
          <a:xfrm>
            <a:off x="238147" y="1040131"/>
            <a:ext cx="4585906" cy="1650881"/>
            <a:chOff x="105287" y="1311127"/>
            <a:chExt cx="4889496" cy="1760171"/>
          </a:xfrm>
        </p:grpSpPr>
        <p:pic>
          <p:nvPicPr>
            <p:cNvPr id="10" name="Graphic 9">
              <a:extLst>
                <a:ext uri="{FF2B5EF4-FFF2-40B4-BE49-F238E27FC236}">
                  <a16:creationId xmlns:a16="http://schemas.microsoft.com/office/drawing/2014/main" id="{E54FB20E-1E89-4C88-59A3-D7702B6EF24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2735"/>
            <a:stretch/>
          </p:blipFill>
          <p:spPr>
            <a:xfrm>
              <a:off x="105287" y="1476561"/>
              <a:ext cx="1304414" cy="1594737"/>
            </a:xfrm>
            <a:prstGeom prst="rect">
              <a:avLst/>
            </a:prstGeom>
          </p:spPr>
        </p:pic>
        <p:pic>
          <p:nvPicPr>
            <p:cNvPr id="11" name="Graphic 10">
              <a:extLst>
                <a:ext uri="{FF2B5EF4-FFF2-40B4-BE49-F238E27FC236}">
                  <a16:creationId xmlns:a16="http://schemas.microsoft.com/office/drawing/2014/main" id="{EAAFC48F-BDC8-E7BF-68E8-5F36ACB93C3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5867"/>
            <a:stretch/>
          </p:blipFill>
          <p:spPr>
            <a:xfrm>
              <a:off x="1409701" y="1311127"/>
              <a:ext cx="3585082" cy="1611994"/>
            </a:xfrm>
            <a:prstGeom prst="rect">
              <a:avLst/>
            </a:prstGeom>
          </p:spPr>
        </p:pic>
      </p:grpSp>
    </p:spTree>
    <p:extLst>
      <p:ext uri="{BB962C8B-B14F-4D97-AF65-F5344CB8AC3E}">
        <p14:creationId xmlns:p14="http://schemas.microsoft.com/office/powerpoint/2010/main" val="40867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5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193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062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6">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174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97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Body Page">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8DA10046-AB91-6644-A2D2-875ADCFD4C23}"/>
              </a:ext>
            </a:extLst>
          </p:cNvPr>
          <p:cNvSpPr>
            <a:spLocks noGrp="1"/>
          </p:cNvSpPr>
          <p:nvPr>
            <p:ph type="sldNum" sz="quarter" idx="4"/>
          </p:nvPr>
        </p:nvSpPr>
        <p:spPr>
          <a:xfrm>
            <a:off x="8952312" y="6356350"/>
            <a:ext cx="2743200" cy="365125"/>
          </a:xfrm>
          <a:prstGeom prst="rect">
            <a:avLst/>
          </a:prstGeom>
        </p:spPr>
        <p:txBody>
          <a:bodyPr vert="horz" lIns="91440" tIns="45720" rIns="91440" bIns="45720" rtlCol="0" anchor="ctr"/>
          <a:lstStyle>
            <a:lvl1pPr algn="r">
              <a:defRPr sz="800" b="0" i="0">
                <a:solidFill>
                  <a:srgbClr val="154470"/>
                </a:solidFill>
                <a:latin typeface="Avenir Next Medium" panose="020B0503020202020204" pitchFamily="34" charset="0"/>
              </a:defRPr>
            </a:lvl1pPr>
          </a:lstStyle>
          <a:p>
            <a:fld id="{C2F0EF4D-4718-2A42-972D-BFBB6717BBB3}" type="slidenum">
              <a:rPr lang="en-US" smtClean="0"/>
              <a:pPr/>
              <a:t>‹#›</a:t>
            </a:fld>
            <a:endParaRPr lang="en-US"/>
          </a:p>
        </p:txBody>
      </p:sp>
    </p:spTree>
    <p:extLst>
      <p:ext uri="{BB962C8B-B14F-4D97-AF65-F5344CB8AC3E}">
        <p14:creationId xmlns:p14="http://schemas.microsoft.com/office/powerpoint/2010/main" val="1525924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4D13FC-12AF-D075-F048-CE9DBBEE40ED}"/>
              </a:ext>
            </a:extLst>
          </p:cNvPr>
          <p:cNvSpPr txBox="1"/>
          <p:nvPr userDrawn="1"/>
        </p:nvSpPr>
        <p:spPr>
          <a:xfrm>
            <a:off x="584048" y="267622"/>
            <a:ext cx="2869154" cy="400110"/>
          </a:xfrm>
          <a:prstGeom prst="rect">
            <a:avLst/>
          </a:prstGeom>
          <a:noFill/>
        </p:spPr>
        <p:txBody>
          <a:bodyPr wrap="square" rtlCol="0">
            <a:spAutoFit/>
          </a:bodyPr>
          <a:lstStyle/>
          <a:p>
            <a:pPr algn="ctr"/>
            <a:r>
              <a:rPr lang="en-US" sz="2000" b="1">
                <a:solidFill>
                  <a:srgbClr val="154470"/>
                </a:solidFill>
                <a:latin typeface="Avenir Next LT Pro" panose="020B0504020202020204" pitchFamily="34" charset="0"/>
              </a:rPr>
              <a:t>TABLE OF </a:t>
            </a:r>
            <a:r>
              <a:rPr lang="en-US" sz="2000">
                <a:solidFill>
                  <a:srgbClr val="154470"/>
                </a:solidFill>
                <a:latin typeface="Avenir Next LT Pro" panose="020B0504020202020204" pitchFamily="34" charset="0"/>
              </a:rPr>
              <a:t>CONTENTS</a:t>
            </a:r>
          </a:p>
        </p:txBody>
      </p:sp>
    </p:spTree>
    <p:extLst>
      <p:ext uri="{BB962C8B-B14F-4D97-AF65-F5344CB8AC3E}">
        <p14:creationId xmlns:p14="http://schemas.microsoft.com/office/powerpoint/2010/main" val="3551225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Page Title">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Tree>
    <p:extLst>
      <p:ext uri="{BB962C8B-B14F-4D97-AF65-F5344CB8AC3E}">
        <p14:creationId xmlns:p14="http://schemas.microsoft.com/office/powerpoint/2010/main" val="3022272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ody Page Title">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3" name="Text Placeholder 2">
            <a:extLst>
              <a:ext uri="{FF2B5EF4-FFF2-40B4-BE49-F238E27FC236}">
                <a16:creationId xmlns:a16="http://schemas.microsoft.com/office/drawing/2014/main" id="{AD7797E8-902E-43E6-62E3-95C072B5B7A4}"/>
              </a:ext>
            </a:extLst>
          </p:cNvPr>
          <p:cNvSpPr>
            <a:spLocks noGrp="1"/>
          </p:cNvSpPr>
          <p:nvPr>
            <p:ph type="body" sz="quarter" idx="10"/>
          </p:nvPr>
        </p:nvSpPr>
        <p:spPr>
          <a:xfrm>
            <a:off x="685800" y="1143000"/>
            <a:ext cx="10782300" cy="4683125"/>
          </a:xfrm>
          <a:prstGeom prst="rect">
            <a:avLst/>
          </a:prstGeom>
        </p:spPr>
        <p:txBody>
          <a:bodyPr/>
          <a:lstStyle>
            <a:lvl1pPr marL="228600" indent="-228600">
              <a:buClr>
                <a:srgbClr val="154470"/>
              </a:buClr>
              <a:buFont typeface="Wingdings" panose="05000000000000000000" pitchFamily="2" charset="2"/>
              <a:buChar char="§"/>
              <a:defRPr sz="1200">
                <a:latin typeface="Avenir Next LT Pro" panose="020B0504020202020204" pitchFamily="34" charset="0"/>
              </a:defRPr>
            </a:lvl1pPr>
            <a:lvl2pPr marL="685800" indent="-228600">
              <a:buClr>
                <a:srgbClr val="154470"/>
              </a:buClr>
              <a:buFont typeface="Avenir Next LT Pro" panose="020B0504020202020204" pitchFamily="34" charset="0"/>
              <a:buChar char="–"/>
              <a:defRPr sz="1200">
                <a:latin typeface="Avenir Next LT Pro" panose="020B0504020202020204" pitchFamily="34" charset="0"/>
              </a:defRPr>
            </a:lvl2pPr>
            <a:lvl3pPr marL="914400" indent="0">
              <a:buNone/>
              <a:defRPr sz="1200">
                <a:latin typeface="Avenir Next LT Pro" panose="020B0504020202020204" pitchFamily="34" charset="0"/>
              </a:defRPr>
            </a:lvl3pPr>
            <a:lvl4pPr>
              <a:defRPr sz="1200">
                <a:latin typeface="Avenir Next LT Pro" panose="020B0504020202020204" pitchFamily="34" charset="0"/>
              </a:defRPr>
            </a:lvl4pPr>
            <a:lvl5pPr>
              <a:defRPr sz="1200">
                <a:latin typeface="Avenir Next LT Pro" panose="020B05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05324900"/>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Chart Right">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5" name="Text Placeholder 2">
            <a:extLst>
              <a:ext uri="{FF2B5EF4-FFF2-40B4-BE49-F238E27FC236}">
                <a16:creationId xmlns:a16="http://schemas.microsoft.com/office/drawing/2014/main" id="{9346BACE-BDFF-E29B-B887-1392DE1E3BE8}"/>
              </a:ext>
            </a:extLst>
          </p:cNvPr>
          <p:cNvSpPr>
            <a:spLocks noGrp="1"/>
          </p:cNvSpPr>
          <p:nvPr>
            <p:ph type="body" sz="quarter" idx="16" hasCustomPrompt="1"/>
          </p:nvPr>
        </p:nvSpPr>
        <p:spPr>
          <a:xfrm>
            <a:off x="695528" y="1143000"/>
            <a:ext cx="6466901" cy="4664413"/>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3" name="Chart Placeholder 2">
            <a:extLst>
              <a:ext uri="{FF2B5EF4-FFF2-40B4-BE49-F238E27FC236}">
                <a16:creationId xmlns:a16="http://schemas.microsoft.com/office/drawing/2014/main" id="{359CABE8-70B6-C41A-C6DE-482512E84377}"/>
              </a:ext>
            </a:extLst>
          </p:cNvPr>
          <p:cNvSpPr>
            <a:spLocks noGrp="1"/>
          </p:cNvSpPr>
          <p:nvPr>
            <p:ph type="chart" sz="quarter" idx="17" hasCustomPrompt="1"/>
          </p:nvPr>
        </p:nvSpPr>
        <p:spPr>
          <a:xfrm>
            <a:off x="7305675" y="1143000"/>
            <a:ext cx="4162425" cy="4664075"/>
          </a:xfrm>
          <a:prstGeom prst="rect">
            <a:avLst/>
          </a:prstGeom>
        </p:spPr>
        <p:txBody>
          <a:bodyPr anchor="ctr"/>
          <a:lstStyle>
            <a:lvl1pPr marL="0" indent="0" algn="ctr">
              <a:buNone/>
              <a:defRPr sz="1400">
                <a:latin typeface="Avenir Next LT Pro" panose="020B0504020202020204" pitchFamily="34" charset="0"/>
              </a:defRPr>
            </a:lvl1pPr>
          </a:lstStyle>
          <a:p>
            <a:r>
              <a:rPr lang="en-US"/>
              <a:t>Add Chart</a:t>
            </a:r>
          </a:p>
        </p:txBody>
      </p:sp>
    </p:spTree>
    <p:extLst>
      <p:ext uri="{BB962C8B-B14F-4D97-AF65-F5344CB8AC3E}">
        <p14:creationId xmlns:p14="http://schemas.microsoft.com/office/powerpoint/2010/main" val="2197818099"/>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2">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4FD462-E51A-5E05-DE12-092DDA590740}"/>
              </a:ext>
            </a:extLst>
          </p:cNvPr>
          <p:cNvSpPr/>
          <p:nvPr userDrawn="1"/>
        </p:nvSpPr>
        <p:spPr>
          <a:xfrm flipH="1">
            <a:off x="0" y="0"/>
            <a:ext cx="12192000" cy="6858000"/>
          </a:xfrm>
          <a:prstGeom prst="rect">
            <a:avLst/>
          </a:prstGeom>
          <a:gradFill>
            <a:gsLst>
              <a:gs pos="0">
                <a:srgbClr val="3699B3"/>
              </a:gs>
              <a:gs pos="75000">
                <a:srgbClr val="277396"/>
              </a:gs>
              <a:gs pos="100000">
                <a:srgbClr val="144371"/>
              </a:gs>
            </a:gsLst>
            <a:lin ang="2121694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18395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hart Left">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5" name="Text Placeholder 2">
            <a:extLst>
              <a:ext uri="{FF2B5EF4-FFF2-40B4-BE49-F238E27FC236}">
                <a16:creationId xmlns:a16="http://schemas.microsoft.com/office/drawing/2014/main" id="{9346BACE-BDFF-E29B-B887-1392DE1E3BE8}"/>
              </a:ext>
            </a:extLst>
          </p:cNvPr>
          <p:cNvSpPr>
            <a:spLocks noGrp="1"/>
          </p:cNvSpPr>
          <p:nvPr>
            <p:ph type="body" sz="quarter" idx="16" hasCustomPrompt="1"/>
          </p:nvPr>
        </p:nvSpPr>
        <p:spPr>
          <a:xfrm>
            <a:off x="4991471" y="1142999"/>
            <a:ext cx="6466901" cy="4664413"/>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3" name="Chart Placeholder 2">
            <a:extLst>
              <a:ext uri="{FF2B5EF4-FFF2-40B4-BE49-F238E27FC236}">
                <a16:creationId xmlns:a16="http://schemas.microsoft.com/office/drawing/2014/main" id="{359CABE8-70B6-C41A-C6DE-482512E84377}"/>
              </a:ext>
            </a:extLst>
          </p:cNvPr>
          <p:cNvSpPr>
            <a:spLocks noGrp="1"/>
          </p:cNvSpPr>
          <p:nvPr>
            <p:ph type="chart" sz="quarter" idx="17" hasCustomPrompt="1"/>
          </p:nvPr>
        </p:nvSpPr>
        <p:spPr>
          <a:xfrm>
            <a:off x="695528" y="1138136"/>
            <a:ext cx="4162425" cy="4664075"/>
          </a:xfrm>
          <a:prstGeom prst="rect">
            <a:avLst/>
          </a:prstGeom>
        </p:spPr>
        <p:txBody>
          <a:bodyPr anchor="ctr"/>
          <a:lstStyle>
            <a:lvl1pPr marL="0" indent="0" algn="ctr">
              <a:buNone/>
              <a:defRPr sz="1400">
                <a:latin typeface="Avenir Next LT Pro" panose="020B0504020202020204" pitchFamily="34" charset="0"/>
              </a:defRPr>
            </a:lvl1pPr>
          </a:lstStyle>
          <a:p>
            <a:r>
              <a:rPr lang="en-US"/>
              <a:t>Add Chart</a:t>
            </a:r>
          </a:p>
        </p:txBody>
      </p:sp>
    </p:spTree>
    <p:extLst>
      <p:ext uri="{BB962C8B-B14F-4D97-AF65-F5344CB8AC3E}">
        <p14:creationId xmlns:p14="http://schemas.microsoft.com/office/powerpoint/2010/main" val="2119164027"/>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amp; Body Text With Photo">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F36A311E-9C65-5F6A-3F2A-6135BDDC9D78}"/>
              </a:ext>
            </a:extLst>
          </p:cNvPr>
          <p:cNvSpPr>
            <a:spLocks noGrp="1"/>
          </p:cNvSpPr>
          <p:nvPr>
            <p:ph type="pic" sz="quarter" idx="17" hasCustomPrompt="1"/>
          </p:nvPr>
        </p:nvSpPr>
        <p:spPr>
          <a:xfrm>
            <a:off x="7505711" y="680632"/>
            <a:ext cx="4189801" cy="5537005"/>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
        <p:nvSpPr>
          <p:cNvPr id="15" name="Text Placeholder 2">
            <a:extLst>
              <a:ext uri="{FF2B5EF4-FFF2-40B4-BE49-F238E27FC236}">
                <a16:creationId xmlns:a16="http://schemas.microsoft.com/office/drawing/2014/main" id="{BDC1B41B-4FD2-AA46-20FF-768144FAA586}"/>
              </a:ext>
            </a:extLst>
          </p:cNvPr>
          <p:cNvSpPr>
            <a:spLocks noGrp="1"/>
          </p:cNvSpPr>
          <p:nvPr>
            <p:ph type="body" sz="quarter" idx="15" hasCustomPrompt="1"/>
          </p:nvPr>
        </p:nvSpPr>
        <p:spPr>
          <a:xfrm>
            <a:off x="702383" y="1104090"/>
            <a:ext cx="6466901" cy="744165"/>
          </a:xfrm>
          <a:prstGeom prst="rect">
            <a:avLst/>
          </a:prstGeom>
        </p:spPr>
        <p:txBody>
          <a:bodyPr/>
          <a:lstStyle>
            <a:lvl1pPr marL="0" indent="0">
              <a:lnSpc>
                <a:spcPct val="100000"/>
              </a:lnSpc>
              <a:spcBef>
                <a:spcPts val="0"/>
              </a:spcBef>
              <a:buNone/>
              <a:defRPr sz="1400" b="1">
                <a:solidFill>
                  <a:srgbClr val="154470"/>
                </a:solidFill>
                <a:latin typeface="Avenir Next LT Pro" panose="020B0504020202020204" pitchFamily="34" charset="0"/>
              </a:defRPr>
            </a:lvl1pPr>
          </a:lstStyle>
          <a:p>
            <a:pPr lvl="0"/>
            <a:r>
              <a:rPr lang="en-US"/>
              <a:t>Add text here…</a:t>
            </a:r>
          </a:p>
        </p:txBody>
      </p:sp>
      <p:sp>
        <p:nvSpPr>
          <p:cNvPr id="18" name="Text Placeholder 2">
            <a:extLst>
              <a:ext uri="{FF2B5EF4-FFF2-40B4-BE49-F238E27FC236}">
                <a16:creationId xmlns:a16="http://schemas.microsoft.com/office/drawing/2014/main" id="{65D3D481-D6C9-C814-CE0B-B3F41B53D26A}"/>
              </a:ext>
            </a:extLst>
          </p:cNvPr>
          <p:cNvSpPr>
            <a:spLocks noGrp="1"/>
          </p:cNvSpPr>
          <p:nvPr>
            <p:ph type="body" sz="quarter" idx="16" hasCustomPrompt="1"/>
          </p:nvPr>
        </p:nvSpPr>
        <p:spPr>
          <a:xfrm>
            <a:off x="705256" y="2044429"/>
            <a:ext cx="6466901" cy="744165"/>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20" name="Title Placeholder 1">
            <a:extLst>
              <a:ext uri="{FF2B5EF4-FFF2-40B4-BE49-F238E27FC236}">
                <a16:creationId xmlns:a16="http://schemas.microsoft.com/office/drawing/2014/main" id="{071AD171-4E2D-9737-05AA-9B51D9959061}"/>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Tree>
    <p:extLst>
      <p:ext uri="{BB962C8B-B14F-4D97-AF65-F5344CB8AC3E}">
        <p14:creationId xmlns:p14="http://schemas.microsoft.com/office/powerpoint/2010/main" val="3018657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vy Box W/Text &amp; Chart">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3" name="Chart Placeholder 2">
            <a:extLst>
              <a:ext uri="{FF2B5EF4-FFF2-40B4-BE49-F238E27FC236}">
                <a16:creationId xmlns:a16="http://schemas.microsoft.com/office/drawing/2014/main" id="{359CABE8-70B6-C41A-C6DE-482512E84377}"/>
              </a:ext>
            </a:extLst>
          </p:cNvPr>
          <p:cNvSpPr>
            <a:spLocks noGrp="1"/>
          </p:cNvSpPr>
          <p:nvPr>
            <p:ph type="chart" sz="quarter" idx="17" hasCustomPrompt="1"/>
          </p:nvPr>
        </p:nvSpPr>
        <p:spPr>
          <a:xfrm>
            <a:off x="5155661" y="1143000"/>
            <a:ext cx="6312440" cy="4664075"/>
          </a:xfrm>
          <a:prstGeom prst="rect">
            <a:avLst/>
          </a:prstGeom>
        </p:spPr>
        <p:txBody>
          <a:bodyPr anchor="ctr"/>
          <a:lstStyle>
            <a:lvl1pPr marL="0" indent="0" algn="ctr">
              <a:buNone/>
              <a:defRPr sz="1400">
                <a:latin typeface="Avenir Next LT Pro" panose="020B0504020202020204" pitchFamily="34" charset="0"/>
              </a:defRPr>
            </a:lvl1pPr>
          </a:lstStyle>
          <a:p>
            <a:r>
              <a:rPr lang="en-US"/>
              <a:t>Add Chart</a:t>
            </a:r>
          </a:p>
        </p:txBody>
      </p:sp>
      <p:sp>
        <p:nvSpPr>
          <p:cNvPr id="10" name="Rectangle 9">
            <a:extLst>
              <a:ext uri="{FF2B5EF4-FFF2-40B4-BE49-F238E27FC236}">
                <a16:creationId xmlns:a16="http://schemas.microsoft.com/office/drawing/2014/main" id="{396C1F32-3E2A-1AAC-8978-429C2CE120CE}"/>
              </a:ext>
            </a:extLst>
          </p:cNvPr>
          <p:cNvSpPr/>
          <p:nvPr userDrawn="1"/>
        </p:nvSpPr>
        <p:spPr>
          <a:xfrm>
            <a:off x="495300" y="661176"/>
            <a:ext cx="4367156" cy="5556744"/>
          </a:xfrm>
          <a:prstGeom prst="rect">
            <a:avLst/>
          </a:prstGeom>
          <a:solidFill>
            <a:srgbClr val="154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9346BACE-BDFF-E29B-B887-1392DE1E3BE8}"/>
              </a:ext>
            </a:extLst>
          </p:cNvPr>
          <p:cNvSpPr>
            <a:spLocks noGrp="1"/>
          </p:cNvSpPr>
          <p:nvPr>
            <p:ph type="body" sz="quarter" idx="16" hasCustomPrompt="1"/>
          </p:nvPr>
        </p:nvSpPr>
        <p:spPr>
          <a:xfrm>
            <a:off x="760098" y="1107342"/>
            <a:ext cx="3837561" cy="702003"/>
          </a:xfrm>
          <a:prstGeom prst="rect">
            <a:avLst/>
          </a:prstGeom>
        </p:spPr>
        <p:txBody>
          <a:bodyPr/>
          <a:lstStyle>
            <a:lvl1pPr marL="0" indent="0">
              <a:lnSpc>
                <a:spcPct val="100000"/>
              </a:lnSpc>
              <a:spcBef>
                <a:spcPts val="0"/>
              </a:spcBef>
              <a:buNone/>
              <a:defRPr sz="1400" b="1">
                <a:solidFill>
                  <a:schemeClr val="bg1"/>
                </a:solidFill>
                <a:latin typeface="Avenir Next LT Pro" panose="020B0504020202020204" pitchFamily="34" charset="0"/>
              </a:defRPr>
            </a:lvl1pPr>
          </a:lstStyle>
          <a:p>
            <a:pPr lvl="0"/>
            <a:r>
              <a:rPr lang="en-US"/>
              <a:t>Add text here…</a:t>
            </a:r>
          </a:p>
        </p:txBody>
      </p:sp>
      <p:sp>
        <p:nvSpPr>
          <p:cNvPr id="20" name="Text Placeholder 2">
            <a:extLst>
              <a:ext uri="{FF2B5EF4-FFF2-40B4-BE49-F238E27FC236}">
                <a16:creationId xmlns:a16="http://schemas.microsoft.com/office/drawing/2014/main" id="{361ABFDA-9FDB-4E78-D9F0-203A930DE6B5}"/>
              </a:ext>
            </a:extLst>
          </p:cNvPr>
          <p:cNvSpPr>
            <a:spLocks noGrp="1"/>
          </p:cNvSpPr>
          <p:nvPr>
            <p:ph type="body" sz="quarter" idx="18" hasCustomPrompt="1"/>
          </p:nvPr>
        </p:nvSpPr>
        <p:spPr>
          <a:xfrm>
            <a:off x="760098" y="1961745"/>
            <a:ext cx="3837561" cy="3845330"/>
          </a:xfrm>
          <a:prstGeom prst="rect">
            <a:avLst/>
          </a:prstGeom>
        </p:spPr>
        <p:txBody>
          <a:bodyPr/>
          <a:lstStyle>
            <a:lvl1pPr marL="0" indent="0">
              <a:lnSpc>
                <a:spcPct val="100000"/>
              </a:lnSpc>
              <a:spcBef>
                <a:spcPts val="0"/>
              </a:spcBef>
              <a:buNone/>
              <a:defRPr sz="1200" b="0">
                <a:solidFill>
                  <a:schemeClr val="bg1"/>
                </a:solidFill>
                <a:latin typeface="Avenir Next LT Pro" panose="020B0504020202020204" pitchFamily="34" charset="0"/>
              </a:defRPr>
            </a:lvl1pPr>
          </a:lstStyle>
          <a:p>
            <a:pPr lvl="0"/>
            <a:r>
              <a:rPr lang="en-US"/>
              <a:t>Add text here…</a:t>
            </a:r>
          </a:p>
        </p:txBody>
      </p:sp>
    </p:spTree>
    <p:extLst>
      <p:ext uri="{BB962C8B-B14F-4D97-AF65-F5344CB8AC3E}">
        <p14:creationId xmlns:p14="http://schemas.microsoft.com/office/powerpoint/2010/main" val="8835883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avy Box W/Text &amp; Pictur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28E98C-C118-8BDF-05D0-72386B56DF5F}"/>
              </a:ext>
            </a:extLst>
          </p:cNvPr>
          <p:cNvSpPr/>
          <p:nvPr userDrawn="1"/>
        </p:nvSpPr>
        <p:spPr>
          <a:xfrm>
            <a:off x="495300" y="661176"/>
            <a:ext cx="4367156" cy="5556744"/>
          </a:xfrm>
          <a:prstGeom prst="rect">
            <a:avLst/>
          </a:prstGeom>
          <a:solidFill>
            <a:srgbClr val="154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5" name="Text Placeholder 2">
            <a:extLst>
              <a:ext uri="{FF2B5EF4-FFF2-40B4-BE49-F238E27FC236}">
                <a16:creationId xmlns:a16="http://schemas.microsoft.com/office/drawing/2014/main" id="{9346BACE-BDFF-E29B-B887-1392DE1E3BE8}"/>
              </a:ext>
            </a:extLst>
          </p:cNvPr>
          <p:cNvSpPr>
            <a:spLocks noGrp="1"/>
          </p:cNvSpPr>
          <p:nvPr>
            <p:ph type="body" sz="quarter" idx="16" hasCustomPrompt="1"/>
          </p:nvPr>
        </p:nvSpPr>
        <p:spPr>
          <a:xfrm>
            <a:off x="760098" y="1107342"/>
            <a:ext cx="3837561" cy="702003"/>
          </a:xfrm>
          <a:prstGeom prst="rect">
            <a:avLst/>
          </a:prstGeom>
        </p:spPr>
        <p:txBody>
          <a:bodyPr/>
          <a:lstStyle>
            <a:lvl1pPr marL="0" indent="0">
              <a:lnSpc>
                <a:spcPct val="100000"/>
              </a:lnSpc>
              <a:spcBef>
                <a:spcPts val="0"/>
              </a:spcBef>
              <a:buNone/>
              <a:defRPr sz="1400" b="1">
                <a:solidFill>
                  <a:schemeClr val="bg1"/>
                </a:solidFill>
                <a:latin typeface="Avenir Next LT Pro" panose="020B0504020202020204" pitchFamily="34" charset="0"/>
              </a:defRPr>
            </a:lvl1pPr>
          </a:lstStyle>
          <a:p>
            <a:pPr lvl="0"/>
            <a:r>
              <a:rPr lang="en-US"/>
              <a:t>Add text here…</a:t>
            </a:r>
          </a:p>
        </p:txBody>
      </p:sp>
      <p:sp>
        <p:nvSpPr>
          <p:cNvPr id="20" name="Text Placeholder 2">
            <a:extLst>
              <a:ext uri="{FF2B5EF4-FFF2-40B4-BE49-F238E27FC236}">
                <a16:creationId xmlns:a16="http://schemas.microsoft.com/office/drawing/2014/main" id="{361ABFDA-9FDB-4E78-D9F0-203A930DE6B5}"/>
              </a:ext>
            </a:extLst>
          </p:cNvPr>
          <p:cNvSpPr>
            <a:spLocks noGrp="1"/>
          </p:cNvSpPr>
          <p:nvPr>
            <p:ph type="body" sz="quarter" idx="18" hasCustomPrompt="1"/>
          </p:nvPr>
        </p:nvSpPr>
        <p:spPr>
          <a:xfrm>
            <a:off x="760098" y="1961745"/>
            <a:ext cx="3837561" cy="3845330"/>
          </a:xfrm>
          <a:prstGeom prst="rect">
            <a:avLst/>
          </a:prstGeom>
        </p:spPr>
        <p:txBody>
          <a:bodyPr/>
          <a:lstStyle>
            <a:lvl1pPr marL="0" indent="0">
              <a:lnSpc>
                <a:spcPct val="100000"/>
              </a:lnSpc>
              <a:spcBef>
                <a:spcPts val="0"/>
              </a:spcBef>
              <a:buNone/>
              <a:defRPr sz="1200" b="0">
                <a:solidFill>
                  <a:schemeClr val="bg1"/>
                </a:solidFill>
                <a:latin typeface="Avenir Next LT Pro" panose="020B0504020202020204" pitchFamily="34" charset="0"/>
              </a:defRPr>
            </a:lvl1pPr>
          </a:lstStyle>
          <a:p>
            <a:pPr lvl="0"/>
            <a:r>
              <a:rPr lang="en-US"/>
              <a:t>Add text here…</a:t>
            </a:r>
          </a:p>
        </p:txBody>
      </p:sp>
      <p:sp>
        <p:nvSpPr>
          <p:cNvPr id="13" name="Picture Placeholder 2">
            <a:extLst>
              <a:ext uri="{FF2B5EF4-FFF2-40B4-BE49-F238E27FC236}">
                <a16:creationId xmlns:a16="http://schemas.microsoft.com/office/drawing/2014/main" id="{73C579C7-0BE0-DB0C-9EB2-948332AAF402}"/>
              </a:ext>
            </a:extLst>
          </p:cNvPr>
          <p:cNvSpPr>
            <a:spLocks noGrp="1"/>
          </p:cNvSpPr>
          <p:nvPr>
            <p:ph type="pic" sz="quarter" idx="17" hasCustomPrompt="1"/>
          </p:nvPr>
        </p:nvSpPr>
        <p:spPr>
          <a:xfrm>
            <a:off x="4881913" y="680633"/>
            <a:ext cx="6813600" cy="5525292"/>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Tree>
    <p:extLst>
      <p:ext uri="{BB962C8B-B14F-4D97-AF65-F5344CB8AC3E}">
        <p14:creationId xmlns:p14="http://schemas.microsoft.com/office/powerpoint/2010/main" val="2702877928"/>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vy Box W/Text Blank">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0" name="Rectangle 9">
            <a:extLst>
              <a:ext uri="{FF2B5EF4-FFF2-40B4-BE49-F238E27FC236}">
                <a16:creationId xmlns:a16="http://schemas.microsoft.com/office/drawing/2014/main" id="{396C1F32-3E2A-1AAC-8978-429C2CE120CE}"/>
              </a:ext>
            </a:extLst>
          </p:cNvPr>
          <p:cNvSpPr/>
          <p:nvPr userDrawn="1"/>
        </p:nvSpPr>
        <p:spPr>
          <a:xfrm>
            <a:off x="495300" y="661176"/>
            <a:ext cx="4367156" cy="5556744"/>
          </a:xfrm>
          <a:prstGeom prst="rect">
            <a:avLst/>
          </a:prstGeom>
          <a:solidFill>
            <a:srgbClr val="154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9346BACE-BDFF-E29B-B887-1392DE1E3BE8}"/>
              </a:ext>
            </a:extLst>
          </p:cNvPr>
          <p:cNvSpPr>
            <a:spLocks noGrp="1"/>
          </p:cNvSpPr>
          <p:nvPr>
            <p:ph type="body" sz="quarter" idx="16" hasCustomPrompt="1"/>
          </p:nvPr>
        </p:nvSpPr>
        <p:spPr>
          <a:xfrm>
            <a:off x="760098" y="1107342"/>
            <a:ext cx="3837561" cy="702003"/>
          </a:xfrm>
          <a:prstGeom prst="rect">
            <a:avLst/>
          </a:prstGeom>
        </p:spPr>
        <p:txBody>
          <a:bodyPr/>
          <a:lstStyle>
            <a:lvl1pPr marL="0" indent="0">
              <a:lnSpc>
                <a:spcPct val="100000"/>
              </a:lnSpc>
              <a:spcBef>
                <a:spcPts val="0"/>
              </a:spcBef>
              <a:buNone/>
              <a:defRPr sz="1400" b="1">
                <a:solidFill>
                  <a:schemeClr val="bg1"/>
                </a:solidFill>
                <a:latin typeface="Avenir Next LT Pro" panose="020B0504020202020204" pitchFamily="34" charset="0"/>
              </a:defRPr>
            </a:lvl1pPr>
          </a:lstStyle>
          <a:p>
            <a:pPr lvl="0"/>
            <a:r>
              <a:rPr lang="en-US"/>
              <a:t>Add text here…</a:t>
            </a:r>
          </a:p>
        </p:txBody>
      </p:sp>
      <p:sp>
        <p:nvSpPr>
          <p:cNvPr id="20" name="Text Placeholder 2">
            <a:extLst>
              <a:ext uri="{FF2B5EF4-FFF2-40B4-BE49-F238E27FC236}">
                <a16:creationId xmlns:a16="http://schemas.microsoft.com/office/drawing/2014/main" id="{361ABFDA-9FDB-4E78-D9F0-203A930DE6B5}"/>
              </a:ext>
            </a:extLst>
          </p:cNvPr>
          <p:cNvSpPr>
            <a:spLocks noGrp="1"/>
          </p:cNvSpPr>
          <p:nvPr>
            <p:ph type="body" sz="quarter" idx="18" hasCustomPrompt="1"/>
          </p:nvPr>
        </p:nvSpPr>
        <p:spPr>
          <a:xfrm>
            <a:off x="760098" y="1961745"/>
            <a:ext cx="3837561" cy="3845330"/>
          </a:xfrm>
          <a:prstGeom prst="rect">
            <a:avLst/>
          </a:prstGeom>
        </p:spPr>
        <p:txBody>
          <a:bodyPr/>
          <a:lstStyle>
            <a:lvl1pPr marL="0" indent="0">
              <a:lnSpc>
                <a:spcPct val="100000"/>
              </a:lnSpc>
              <a:spcBef>
                <a:spcPts val="0"/>
              </a:spcBef>
              <a:buNone/>
              <a:defRPr sz="1200" b="0">
                <a:solidFill>
                  <a:schemeClr val="bg1"/>
                </a:solidFill>
                <a:latin typeface="Avenir Next LT Pro" panose="020B0504020202020204" pitchFamily="34" charset="0"/>
              </a:defRPr>
            </a:lvl1pPr>
          </a:lstStyle>
          <a:p>
            <a:pPr lvl="0"/>
            <a:r>
              <a:rPr lang="en-US"/>
              <a:t>Add text here…</a:t>
            </a:r>
          </a:p>
        </p:txBody>
      </p:sp>
    </p:spTree>
    <p:extLst>
      <p:ext uri="{BB962C8B-B14F-4D97-AF65-F5344CB8AC3E}">
        <p14:creationId xmlns:p14="http://schemas.microsoft.com/office/powerpoint/2010/main" val="1291743990"/>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 Subheader/Body Text">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45" name="Text Placeholder 33">
            <a:extLst>
              <a:ext uri="{FF2B5EF4-FFF2-40B4-BE49-F238E27FC236}">
                <a16:creationId xmlns:a16="http://schemas.microsoft.com/office/drawing/2014/main" id="{596F4942-7C1E-85B3-E982-83DE5DC0ED1E}"/>
              </a:ext>
            </a:extLst>
          </p:cNvPr>
          <p:cNvSpPr>
            <a:spLocks noGrp="1"/>
          </p:cNvSpPr>
          <p:nvPr>
            <p:ph type="body" sz="quarter" idx="14" hasCustomPrompt="1"/>
          </p:nvPr>
        </p:nvSpPr>
        <p:spPr>
          <a:xfrm>
            <a:off x="1620908" y="1701061"/>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46" name="Text Placeholder 2">
            <a:extLst>
              <a:ext uri="{FF2B5EF4-FFF2-40B4-BE49-F238E27FC236}">
                <a16:creationId xmlns:a16="http://schemas.microsoft.com/office/drawing/2014/main" id="{0D630656-3FD9-CF31-827A-1225DA678DD7}"/>
              </a:ext>
            </a:extLst>
          </p:cNvPr>
          <p:cNvSpPr>
            <a:spLocks noGrp="1"/>
          </p:cNvSpPr>
          <p:nvPr>
            <p:ph type="body" sz="quarter" idx="15" hasCustomPrompt="1"/>
          </p:nvPr>
        </p:nvSpPr>
        <p:spPr>
          <a:xfrm>
            <a:off x="1620909" y="2037945"/>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51" name="Picture Placeholder 2">
            <a:extLst>
              <a:ext uri="{FF2B5EF4-FFF2-40B4-BE49-F238E27FC236}">
                <a16:creationId xmlns:a16="http://schemas.microsoft.com/office/drawing/2014/main" id="{97089953-FFA8-BB0D-79ED-F3D83993F642}"/>
              </a:ext>
            </a:extLst>
          </p:cNvPr>
          <p:cNvSpPr>
            <a:spLocks noGrp="1"/>
          </p:cNvSpPr>
          <p:nvPr>
            <p:ph type="pic" sz="quarter" idx="24" hasCustomPrompt="1"/>
          </p:nvPr>
        </p:nvSpPr>
        <p:spPr>
          <a:xfrm>
            <a:off x="695529" y="1701061"/>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53" name="Text Placeholder 33">
            <a:extLst>
              <a:ext uri="{FF2B5EF4-FFF2-40B4-BE49-F238E27FC236}">
                <a16:creationId xmlns:a16="http://schemas.microsoft.com/office/drawing/2014/main" id="{925E15A6-D0A0-03C0-39D7-CBE0DCBD2593}"/>
              </a:ext>
            </a:extLst>
          </p:cNvPr>
          <p:cNvSpPr>
            <a:spLocks noGrp="1"/>
          </p:cNvSpPr>
          <p:nvPr>
            <p:ph type="body" sz="quarter" idx="25" hasCustomPrompt="1"/>
          </p:nvPr>
        </p:nvSpPr>
        <p:spPr>
          <a:xfrm>
            <a:off x="1620908" y="2923504"/>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54" name="Text Placeholder 2">
            <a:extLst>
              <a:ext uri="{FF2B5EF4-FFF2-40B4-BE49-F238E27FC236}">
                <a16:creationId xmlns:a16="http://schemas.microsoft.com/office/drawing/2014/main" id="{39DF020D-2D4E-566F-4E4D-469B805093E8}"/>
              </a:ext>
            </a:extLst>
          </p:cNvPr>
          <p:cNvSpPr>
            <a:spLocks noGrp="1"/>
          </p:cNvSpPr>
          <p:nvPr>
            <p:ph type="body" sz="quarter" idx="26" hasCustomPrompt="1"/>
          </p:nvPr>
        </p:nvSpPr>
        <p:spPr>
          <a:xfrm>
            <a:off x="1620909" y="3260388"/>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55" name="Picture Placeholder 2">
            <a:extLst>
              <a:ext uri="{FF2B5EF4-FFF2-40B4-BE49-F238E27FC236}">
                <a16:creationId xmlns:a16="http://schemas.microsoft.com/office/drawing/2014/main" id="{415732CA-CC17-9433-D007-130CB8F488AD}"/>
              </a:ext>
            </a:extLst>
          </p:cNvPr>
          <p:cNvSpPr>
            <a:spLocks noGrp="1"/>
          </p:cNvSpPr>
          <p:nvPr>
            <p:ph type="pic" sz="quarter" idx="27" hasCustomPrompt="1"/>
          </p:nvPr>
        </p:nvSpPr>
        <p:spPr>
          <a:xfrm>
            <a:off x="695529" y="2923504"/>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56" name="Text Placeholder 33">
            <a:extLst>
              <a:ext uri="{FF2B5EF4-FFF2-40B4-BE49-F238E27FC236}">
                <a16:creationId xmlns:a16="http://schemas.microsoft.com/office/drawing/2014/main" id="{B2E53404-3F8B-B5FE-38A5-A21A17CBFAC6}"/>
              </a:ext>
            </a:extLst>
          </p:cNvPr>
          <p:cNvSpPr>
            <a:spLocks noGrp="1"/>
          </p:cNvSpPr>
          <p:nvPr>
            <p:ph type="body" sz="quarter" idx="28" hasCustomPrompt="1"/>
          </p:nvPr>
        </p:nvSpPr>
        <p:spPr>
          <a:xfrm>
            <a:off x="1620908" y="4178372"/>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57" name="Text Placeholder 2">
            <a:extLst>
              <a:ext uri="{FF2B5EF4-FFF2-40B4-BE49-F238E27FC236}">
                <a16:creationId xmlns:a16="http://schemas.microsoft.com/office/drawing/2014/main" id="{8F129AD6-76AF-48B2-F7D4-852CBE5AD7BA}"/>
              </a:ext>
            </a:extLst>
          </p:cNvPr>
          <p:cNvSpPr>
            <a:spLocks noGrp="1"/>
          </p:cNvSpPr>
          <p:nvPr>
            <p:ph type="body" sz="quarter" idx="29" hasCustomPrompt="1"/>
          </p:nvPr>
        </p:nvSpPr>
        <p:spPr>
          <a:xfrm>
            <a:off x="1620909" y="4515256"/>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58" name="Picture Placeholder 2">
            <a:extLst>
              <a:ext uri="{FF2B5EF4-FFF2-40B4-BE49-F238E27FC236}">
                <a16:creationId xmlns:a16="http://schemas.microsoft.com/office/drawing/2014/main" id="{2BBBC4C5-DBD6-4F43-93AF-C150E969D42B}"/>
              </a:ext>
            </a:extLst>
          </p:cNvPr>
          <p:cNvSpPr>
            <a:spLocks noGrp="1"/>
          </p:cNvSpPr>
          <p:nvPr>
            <p:ph type="pic" sz="quarter" idx="30" hasCustomPrompt="1"/>
          </p:nvPr>
        </p:nvSpPr>
        <p:spPr>
          <a:xfrm>
            <a:off x="695529" y="4178372"/>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59" name="Text Placeholder 33">
            <a:extLst>
              <a:ext uri="{FF2B5EF4-FFF2-40B4-BE49-F238E27FC236}">
                <a16:creationId xmlns:a16="http://schemas.microsoft.com/office/drawing/2014/main" id="{53F1D0CE-0948-C657-7E58-15D0AAD2FCED}"/>
              </a:ext>
            </a:extLst>
          </p:cNvPr>
          <p:cNvSpPr>
            <a:spLocks noGrp="1"/>
          </p:cNvSpPr>
          <p:nvPr>
            <p:ph type="body" sz="quarter" idx="31" hasCustomPrompt="1"/>
          </p:nvPr>
        </p:nvSpPr>
        <p:spPr>
          <a:xfrm>
            <a:off x="7215925" y="1701061"/>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60" name="Text Placeholder 2">
            <a:extLst>
              <a:ext uri="{FF2B5EF4-FFF2-40B4-BE49-F238E27FC236}">
                <a16:creationId xmlns:a16="http://schemas.microsoft.com/office/drawing/2014/main" id="{6FA4540E-F748-A1D0-51DC-B81BB049004A}"/>
              </a:ext>
            </a:extLst>
          </p:cNvPr>
          <p:cNvSpPr>
            <a:spLocks noGrp="1"/>
          </p:cNvSpPr>
          <p:nvPr>
            <p:ph type="body" sz="quarter" idx="32" hasCustomPrompt="1"/>
          </p:nvPr>
        </p:nvSpPr>
        <p:spPr>
          <a:xfrm>
            <a:off x="7215926" y="2037945"/>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61" name="Picture Placeholder 2">
            <a:extLst>
              <a:ext uri="{FF2B5EF4-FFF2-40B4-BE49-F238E27FC236}">
                <a16:creationId xmlns:a16="http://schemas.microsoft.com/office/drawing/2014/main" id="{544B8AB2-730F-2C73-302F-E22CC99229F7}"/>
              </a:ext>
            </a:extLst>
          </p:cNvPr>
          <p:cNvSpPr>
            <a:spLocks noGrp="1"/>
          </p:cNvSpPr>
          <p:nvPr>
            <p:ph type="pic" sz="quarter" idx="33" hasCustomPrompt="1"/>
          </p:nvPr>
        </p:nvSpPr>
        <p:spPr>
          <a:xfrm>
            <a:off x="6290546" y="1701061"/>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62" name="Text Placeholder 33">
            <a:extLst>
              <a:ext uri="{FF2B5EF4-FFF2-40B4-BE49-F238E27FC236}">
                <a16:creationId xmlns:a16="http://schemas.microsoft.com/office/drawing/2014/main" id="{594C834F-CBB7-96A1-EEA6-4087D292EAC8}"/>
              </a:ext>
            </a:extLst>
          </p:cNvPr>
          <p:cNvSpPr>
            <a:spLocks noGrp="1"/>
          </p:cNvSpPr>
          <p:nvPr>
            <p:ph type="body" sz="quarter" idx="34" hasCustomPrompt="1"/>
          </p:nvPr>
        </p:nvSpPr>
        <p:spPr>
          <a:xfrm>
            <a:off x="7215925" y="2923504"/>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63" name="Text Placeholder 2">
            <a:extLst>
              <a:ext uri="{FF2B5EF4-FFF2-40B4-BE49-F238E27FC236}">
                <a16:creationId xmlns:a16="http://schemas.microsoft.com/office/drawing/2014/main" id="{ED7BBAAA-4A4A-1D15-9910-DEE1125F98FA}"/>
              </a:ext>
            </a:extLst>
          </p:cNvPr>
          <p:cNvSpPr>
            <a:spLocks noGrp="1"/>
          </p:cNvSpPr>
          <p:nvPr>
            <p:ph type="body" sz="quarter" idx="35" hasCustomPrompt="1"/>
          </p:nvPr>
        </p:nvSpPr>
        <p:spPr>
          <a:xfrm>
            <a:off x="7215926" y="3260388"/>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64" name="Picture Placeholder 2">
            <a:extLst>
              <a:ext uri="{FF2B5EF4-FFF2-40B4-BE49-F238E27FC236}">
                <a16:creationId xmlns:a16="http://schemas.microsoft.com/office/drawing/2014/main" id="{D8739DA0-DA49-F949-12A8-934117E8A034}"/>
              </a:ext>
            </a:extLst>
          </p:cNvPr>
          <p:cNvSpPr>
            <a:spLocks noGrp="1"/>
          </p:cNvSpPr>
          <p:nvPr>
            <p:ph type="pic" sz="quarter" idx="36" hasCustomPrompt="1"/>
          </p:nvPr>
        </p:nvSpPr>
        <p:spPr>
          <a:xfrm>
            <a:off x="6290546" y="2923504"/>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65" name="Text Placeholder 33">
            <a:extLst>
              <a:ext uri="{FF2B5EF4-FFF2-40B4-BE49-F238E27FC236}">
                <a16:creationId xmlns:a16="http://schemas.microsoft.com/office/drawing/2014/main" id="{CE0F4926-3BDD-4451-EFB9-BFE078FA900B}"/>
              </a:ext>
            </a:extLst>
          </p:cNvPr>
          <p:cNvSpPr>
            <a:spLocks noGrp="1"/>
          </p:cNvSpPr>
          <p:nvPr>
            <p:ph type="body" sz="quarter" idx="37" hasCustomPrompt="1"/>
          </p:nvPr>
        </p:nvSpPr>
        <p:spPr>
          <a:xfrm>
            <a:off x="7215925" y="4178372"/>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66" name="Text Placeholder 2">
            <a:extLst>
              <a:ext uri="{FF2B5EF4-FFF2-40B4-BE49-F238E27FC236}">
                <a16:creationId xmlns:a16="http://schemas.microsoft.com/office/drawing/2014/main" id="{DDAE8587-F007-5737-31EC-95894E7EE0F3}"/>
              </a:ext>
            </a:extLst>
          </p:cNvPr>
          <p:cNvSpPr>
            <a:spLocks noGrp="1"/>
          </p:cNvSpPr>
          <p:nvPr>
            <p:ph type="body" sz="quarter" idx="38" hasCustomPrompt="1"/>
          </p:nvPr>
        </p:nvSpPr>
        <p:spPr>
          <a:xfrm>
            <a:off x="7215926" y="4515256"/>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67" name="Picture Placeholder 2">
            <a:extLst>
              <a:ext uri="{FF2B5EF4-FFF2-40B4-BE49-F238E27FC236}">
                <a16:creationId xmlns:a16="http://schemas.microsoft.com/office/drawing/2014/main" id="{AEB959AE-11ED-206D-4959-0E0FA105E1A4}"/>
              </a:ext>
            </a:extLst>
          </p:cNvPr>
          <p:cNvSpPr>
            <a:spLocks noGrp="1"/>
          </p:cNvSpPr>
          <p:nvPr>
            <p:ph type="pic" sz="quarter" idx="39" hasCustomPrompt="1"/>
          </p:nvPr>
        </p:nvSpPr>
        <p:spPr>
          <a:xfrm>
            <a:off x="6290546" y="4178372"/>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Tree>
    <p:extLst>
      <p:ext uri="{BB962C8B-B14F-4D97-AF65-F5344CB8AC3E}">
        <p14:creationId xmlns:p14="http://schemas.microsoft.com/office/powerpoint/2010/main" val="2514996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 Subheader/Body Text 2">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5" name="Text Placeholder 33">
            <a:extLst>
              <a:ext uri="{FF2B5EF4-FFF2-40B4-BE49-F238E27FC236}">
                <a16:creationId xmlns:a16="http://schemas.microsoft.com/office/drawing/2014/main" id="{0B7B4C3B-CF64-9F4B-769E-F19ADCAB57AE}"/>
              </a:ext>
            </a:extLst>
          </p:cNvPr>
          <p:cNvSpPr>
            <a:spLocks noGrp="1"/>
          </p:cNvSpPr>
          <p:nvPr>
            <p:ph type="body" sz="quarter" idx="18" hasCustomPrompt="1"/>
          </p:nvPr>
        </p:nvSpPr>
        <p:spPr>
          <a:xfrm>
            <a:off x="1073290" y="3252926"/>
            <a:ext cx="3234445" cy="433525"/>
          </a:xfrm>
          <a:prstGeom prst="rect">
            <a:avLst/>
          </a:prstGeom>
        </p:spPr>
        <p:txBody>
          <a:bodyPr/>
          <a:lstStyle>
            <a:lvl1pPr marL="0" indent="0">
              <a:buNone/>
              <a:defRPr sz="1400" b="1">
                <a:solidFill>
                  <a:srgbClr val="154470"/>
                </a:solidFill>
                <a:latin typeface="Avenir Next LT Pro" panose="020B0504020202020204" pitchFamily="34" charset="0"/>
              </a:defRPr>
            </a:lvl1pPr>
          </a:lstStyle>
          <a:p>
            <a:pPr lvl="0"/>
            <a:r>
              <a:rPr lang="en-US" err="1"/>
              <a:t>Subheader</a:t>
            </a:r>
            <a:r>
              <a:rPr lang="en-US"/>
              <a:t> Title</a:t>
            </a:r>
          </a:p>
        </p:txBody>
      </p:sp>
      <p:sp>
        <p:nvSpPr>
          <p:cNvPr id="19" name="Text Placeholder 2">
            <a:extLst>
              <a:ext uri="{FF2B5EF4-FFF2-40B4-BE49-F238E27FC236}">
                <a16:creationId xmlns:a16="http://schemas.microsoft.com/office/drawing/2014/main" id="{291E5F5F-0FA1-18CB-46DB-33C463335FE2}"/>
              </a:ext>
            </a:extLst>
          </p:cNvPr>
          <p:cNvSpPr>
            <a:spLocks noGrp="1"/>
          </p:cNvSpPr>
          <p:nvPr>
            <p:ph type="body" sz="quarter" idx="19" hasCustomPrompt="1"/>
          </p:nvPr>
        </p:nvSpPr>
        <p:spPr>
          <a:xfrm>
            <a:off x="1073291" y="3789568"/>
            <a:ext cx="3234444" cy="2128736"/>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20" name="Text Placeholder 33">
            <a:extLst>
              <a:ext uri="{FF2B5EF4-FFF2-40B4-BE49-F238E27FC236}">
                <a16:creationId xmlns:a16="http://schemas.microsoft.com/office/drawing/2014/main" id="{10D2F999-DB4C-2220-B922-793D097096EA}"/>
              </a:ext>
            </a:extLst>
          </p:cNvPr>
          <p:cNvSpPr>
            <a:spLocks noGrp="1"/>
          </p:cNvSpPr>
          <p:nvPr>
            <p:ph type="body" sz="quarter" idx="20" hasCustomPrompt="1"/>
          </p:nvPr>
        </p:nvSpPr>
        <p:spPr>
          <a:xfrm>
            <a:off x="4460135" y="3252926"/>
            <a:ext cx="3234445" cy="433525"/>
          </a:xfrm>
          <a:prstGeom prst="rect">
            <a:avLst/>
          </a:prstGeom>
        </p:spPr>
        <p:txBody>
          <a:bodyPr/>
          <a:lstStyle>
            <a:lvl1pPr marL="0" indent="0">
              <a:buNone/>
              <a:defRPr sz="1400" b="1">
                <a:solidFill>
                  <a:srgbClr val="154470"/>
                </a:solidFill>
                <a:latin typeface="Avenir Next LT Pro" panose="020B0504020202020204" pitchFamily="34" charset="0"/>
              </a:defRPr>
            </a:lvl1pPr>
          </a:lstStyle>
          <a:p>
            <a:pPr lvl="0"/>
            <a:r>
              <a:rPr lang="en-US" err="1"/>
              <a:t>Subheader</a:t>
            </a:r>
            <a:r>
              <a:rPr lang="en-US"/>
              <a:t> Title</a:t>
            </a:r>
          </a:p>
        </p:txBody>
      </p:sp>
      <p:sp>
        <p:nvSpPr>
          <p:cNvPr id="21" name="Text Placeholder 2">
            <a:extLst>
              <a:ext uri="{FF2B5EF4-FFF2-40B4-BE49-F238E27FC236}">
                <a16:creationId xmlns:a16="http://schemas.microsoft.com/office/drawing/2014/main" id="{B5F86C79-D255-F2F1-FD48-25BEE754DAEF}"/>
              </a:ext>
            </a:extLst>
          </p:cNvPr>
          <p:cNvSpPr>
            <a:spLocks noGrp="1"/>
          </p:cNvSpPr>
          <p:nvPr>
            <p:ph type="body" sz="quarter" idx="21" hasCustomPrompt="1"/>
          </p:nvPr>
        </p:nvSpPr>
        <p:spPr>
          <a:xfrm>
            <a:off x="4460136" y="3789568"/>
            <a:ext cx="3234444" cy="2128736"/>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22" name="Text Placeholder 33">
            <a:extLst>
              <a:ext uri="{FF2B5EF4-FFF2-40B4-BE49-F238E27FC236}">
                <a16:creationId xmlns:a16="http://schemas.microsoft.com/office/drawing/2014/main" id="{ED4534E9-57E4-724A-1028-26C9CDAD92FA}"/>
              </a:ext>
            </a:extLst>
          </p:cNvPr>
          <p:cNvSpPr>
            <a:spLocks noGrp="1"/>
          </p:cNvSpPr>
          <p:nvPr>
            <p:ph type="body" sz="quarter" idx="22" hasCustomPrompt="1"/>
          </p:nvPr>
        </p:nvSpPr>
        <p:spPr>
          <a:xfrm>
            <a:off x="7866436" y="3252926"/>
            <a:ext cx="3234445" cy="433525"/>
          </a:xfrm>
          <a:prstGeom prst="rect">
            <a:avLst/>
          </a:prstGeom>
        </p:spPr>
        <p:txBody>
          <a:bodyPr/>
          <a:lstStyle>
            <a:lvl1pPr marL="0" indent="0">
              <a:buNone/>
              <a:defRPr sz="1400" b="1">
                <a:solidFill>
                  <a:srgbClr val="154470"/>
                </a:solidFill>
                <a:latin typeface="Avenir Next LT Pro" panose="020B0504020202020204" pitchFamily="34" charset="0"/>
              </a:defRPr>
            </a:lvl1pPr>
          </a:lstStyle>
          <a:p>
            <a:pPr lvl="0"/>
            <a:r>
              <a:rPr lang="en-US" err="1"/>
              <a:t>Subheader</a:t>
            </a:r>
            <a:r>
              <a:rPr lang="en-US"/>
              <a:t> Title</a:t>
            </a:r>
          </a:p>
        </p:txBody>
      </p:sp>
      <p:sp>
        <p:nvSpPr>
          <p:cNvPr id="23" name="Text Placeholder 2">
            <a:extLst>
              <a:ext uri="{FF2B5EF4-FFF2-40B4-BE49-F238E27FC236}">
                <a16:creationId xmlns:a16="http://schemas.microsoft.com/office/drawing/2014/main" id="{40413DFF-F113-5FDB-6D96-7B9A201D24C6}"/>
              </a:ext>
            </a:extLst>
          </p:cNvPr>
          <p:cNvSpPr>
            <a:spLocks noGrp="1"/>
          </p:cNvSpPr>
          <p:nvPr>
            <p:ph type="body" sz="quarter" idx="23" hasCustomPrompt="1"/>
          </p:nvPr>
        </p:nvSpPr>
        <p:spPr>
          <a:xfrm>
            <a:off x="7866437" y="3789568"/>
            <a:ext cx="3234444" cy="2128736"/>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3" name="Picture Placeholder 2">
            <a:extLst>
              <a:ext uri="{FF2B5EF4-FFF2-40B4-BE49-F238E27FC236}">
                <a16:creationId xmlns:a16="http://schemas.microsoft.com/office/drawing/2014/main" id="{7810DDC5-46A7-EB9C-6902-C4B996BB732F}"/>
              </a:ext>
            </a:extLst>
          </p:cNvPr>
          <p:cNvSpPr>
            <a:spLocks noGrp="1"/>
          </p:cNvSpPr>
          <p:nvPr>
            <p:ph type="pic" sz="quarter" idx="24" hasCustomPrompt="1"/>
          </p:nvPr>
        </p:nvSpPr>
        <p:spPr>
          <a:xfrm>
            <a:off x="1073150" y="1001713"/>
            <a:ext cx="3235325" cy="2049462"/>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24" name="Picture Placeholder 2">
            <a:extLst>
              <a:ext uri="{FF2B5EF4-FFF2-40B4-BE49-F238E27FC236}">
                <a16:creationId xmlns:a16="http://schemas.microsoft.com/office/drawing/2014/main" id="{40595C41-7577-7D61-5EDA-F34D87D51DE5}"/>
              </a:ext>
            </a:extLst>
          </p:cNvPr>
          <p:cNvSpPr>
            <a:spLocks noGrp="1"/>
          </p:cNvSpPr>
          <p:nvPr>
            <p:ph type="pic" sz="quarter" idx="25" hasCustomPrompt="1"/>
          </p:nvPr>
        </p:nvSpPr>
        <p:spPr>
          <a:xfrm>
            <a:off x="4459255" y="1001807"/>
            <a:ext cx="3235325" cy="2049462"/>
          </a:xfrm>
          <a:prstGeom prst="rect">
            <a:avLst/>
          </a:prstGeom>
        </p:spPr>
        <p:txBody>
          <a:bodyPr anchor="ctr"/>
          <a:lstStyle>
            <a:lvl1pPr marL="0" indent="0" algn="ctr">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p:txBody>
      </p:sp>
      <p:sp>
        <p:nvSpPr>
          <p:cNvPr id="25" name="Picture Placeholder 2">
            <a:extLst>
              <a:ext uri="{FF2B5EF4-FFF2-40B4-BE49-F238E27FC236}">
                <a16:creationId xmlns:a16="http://schemas.microsoft.com/office/drawing/2014/main" id="{81ED215D-48D3-91B4-1926-39FB82318168}"/>
              </a:ext>
            </a:extLst>
          </p:cNvPr>
          <p:cNvSpPr>
            <a:spLocks noGrp="1"/>
          </p:cNvSpPr>
          <p:nvPr>
            <p:ph type="pic" sz="quarter" idx="26" hasCustomPrompt="1"/>
          </p:nvPr>
        </p:nvSpPr>
        <p:spPr>
          <a:xfrm>
            <a:off x="7846980" y="984684"/>
            <a:ext cx="3235325" cy="2049462"/>
          </a:xfrm>
          <a:prstGeom prst="rect">
            <a:avLst/>
          </a:prstGeom>
        </p:spPr>
        <p:txBody>
          <a:bodyPr anchor="ctr"/>
          <a:lstStyle>
            <a:lvl1pPr marL="0" indent="0" algn="ctr">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p:txBody>
      </p:sp>
    </p:spTree>
    <p:extLst>
      <p:ext uri="{BB962C8B-B14F-4D97-AF65-F5344CB8AC3E}">
        <p14:creationId xmlns:p14="http://schemas.microsoft.com/office/powerpoint/2010/main" val="1620916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header/Body Text">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0" name="Text Placeholder 33">
            <a:extLst>
              <a:ext uri="{FF2B5EF4-FFF2-40B4-BE49-F238E27FC236}">
                <a16:creationId xmlns:a16="http://schemas.microsoft.com/office/drawing/2014/main" id="{05364008-F5E2-6632-855F-252B854D0053}"/>
              </a:ext>
            </a:extLst>
          </p:cNvPr>
          <p:cNvSpPr>
            <a:spLocks noGrp="1"/>
          </p:cNvSpPr>
          <p:nvPr>
            <p:ph type="body" sz="quarter" idx="14" hasCustomPrompt="1"/>
          </p:nvPr>
        </p:nvSpPr>
        <p:spPr>
          <a:xfrm>
            <a:off x="695528" y="1156311"/>
            <a:ext cx="10772572"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13" name="Text Placeholder 2">
            <a:extLst>
              <a:ext uri="{FF2B5EF4-FFF2-40B4-BE49-F238E27FC236}">
                <a16:creationId xmlns:a16="http://schemas.microsoft.com/office/drawing/2014/main" id="{CF08F3AA-7186-47C3-4309-8988B698243E}"/>
              </a:ext>
            </a:extLst>
          </p:cNvPr>
          <p:cNvSpPr>
            <a:spLocks noGrp="1"/>
          </p:cNvSpPr>
          <p:nvPr>
            <p:ph type="body" sz="quarter" idx="15" hasCustomPrompt="1"/>
          </p:nvPr>
        </p:nvSpPr>
        <p:spPr>
          <a:xfrm>
            <a:off x="695529" y="1493195"/>
            <a:ext cx="10772572"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14" name="Text Placeholder 33">
            <a:extLst>
              <a:ext uri="{FF2B5EF4-FFF2-40B4-BE49-F238E27FC236}">
                <a16:creationId xmlns:a16="http://schemas.microsoft.com/office/drawing/2014/main" id="{D4D625DF-4283-1401-66B6-A1BA95DF93D3}"/>
              </a:ext>
            </a:extLst>
          </p:cNvPr>
          <p:cNvSpPr>
            <a:spLocks noGrp="1"/>
          </p:cNvSpPr>
          <p:nvPr>
            <p:ph type="body" sz="quarter" idx="16" hasCustomPrompt="1"/>
          </p:nvPr>
        </p:nvSpPr>
        <p:spPr>
          <a:xfrm>
            <a:off x="695527" y="2369026"/>
            <a:ext cx="10772572"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15" name="Text Placeholder 2">
            <a:extLst>
              <a:ext uri="{FF2B5EF4-FFF2-40B4-BE49-F238E27FC236}">
                <a16:creationId xmlns:a16="http://schemas.microsoft.com/office/drawing/2014/main" id="{F896573D-84CF-862C-1F86-034CECFC30ED}"/>
              </a:ext>
            </a:extLst>
          </p:cNvPr>
          <p:cNvSpPr>
            <a:spLocks noGrp="1"/>
          </p:cNvSpPr>
          <p:nvPr>
            <p:ph type="body" sz="quarter" idx="17" hasCustomPrompt="1"/>
          </p:nvPr>
        </p:nvSpPr>
        <p:spPr>
          <a:xfrm>
            <a:off x="695528" y="2705910"/>
            <a:ext cx="10772572"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19" name="Text Placeholder 33">
            <a:extLst>
              <a:ext uri="{FF2B5EF4-FFF2-40B4-BE49-F238E27FC236}">
                <a16:creationId xmlns:a16="http://schemas.microsoft.com/office/drawing/2014/main" id="{56F2DEDD-1120-16BC-27B2-0BB190BA7993}"/>
              </a:ext>
            </a:extLst>
          </p:cNvPr>
          <p:cNvSpPr>
            <a:spLocks noGrp="1"/>
          </p:cNvSpPr>
          <p:nvPr>
            <p:ph type="body" sz="quarter" idx="18" hasCustomPrompt="1"/>
          </p:nvPr>
        </p:nvSpPr>
        <p:spPr>
          <a:xfrm>
            <a:off x="695529" y="3555801"/>
            <a:ext cx="10772572"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20" name="Text Placeholder 2">
            <a:extLst>
              <a:ext uri="{FF2B5EF4-FFF2-40B4-BE49-F238E27FC236}">
                <a16:creationId xmlns:a16="http://schemas.microsoft.com/office/drawing/2014/main" id="{449419A1-CE73-EF18-0CD9-D68B212A3007}"/>
              </a:ext>
            </a:extLst>
          </p:cNvPr>
          <p:cNvSpPr>
            <a:spLocks noGrp="1"/>
          </p:cNvSpPr>
          <p:nvPr>
            <p:ph type="body" sz="quarter" idx="19" hasCustomPrompt="1"/>
          </p:nvPr>
        </p:nvSpPr>
        <p:spPr>
          <a:xfrm>
            <a:off x="695530" y="3892685"/>
            <a:ext cx="10772572"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21" name="Text Placeholder 33">
            <a:extLst>
              <a:ext uri="{FF2B5EF4-FFF2-40B4-BE49-F238E27FC236}">
                <a16:creationId xmlns:a16="http://schemas.microsoft.com/office/drawing/2014/main" id="{BBF17DD2-04EC-D2AA-F6DC-866FAF126442}"/>
              </a:ext>
            </a:extLst>
          </p:cNvPr>
          <p:cNvSpPr>
            <a:spLocks noGrp="1"/>
          </p:cNvSpPr>
          <p:nvPr>
            <p:ph type="body" sz="quarter" idx="20" hasCustomPrompt="1"/>
          </p:nvPr>
        </p:nvSpPr>
        <p:spPr>
          <a:xfrm>
            <a:off x="705258" y="4752303"/>
            <a:ext cx="10772572"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22" name="Text Placeholder 2">
            <a:extLst>
              <a:ext uri="{FF2B5EF4-FFF2-40B4-BE49-F238E27FC236}">
                <a16:creationId xmlns:a16="http://schemas.microsoft.com/office/drawing/2014/main" id="{1B71EE88-6CBF-839E-6D59-0C8C7186439D}"/>
              </a:ext>
            </a:extLst>
          </p:cNvPr>
          <p:cNvSpPr>
            <a:spLocks noGrp="1"/>
          </p:cNvSpPr>
          <p:nvPr>
            <p:ph type="body" sz="quarter" idx="21" hasCustomPrompt="1"/>
          </p:nvPr>
        </p:nvSpPr>
        <p:spPr>
          <a:xfrm>
            <a:off x="705259" y="5089187"/>
            <a:ext cx="10772572"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Tree>
    <p:extLst>
      <p:ext uri="{BB962C8B-B14F-4D97-AF65-F5344CB8AC3E}">
        <p14:creationId xmlns:p14="http://schemas.microsoft.com/office/powerpoint/2010/main" val="76458460"/>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Navy Call out Box">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7B91CB1-2749-854E-B9D4-59875474AE47}"/>
              </a:ext>
            </a:extLst>
          </p:cNvPr>
          <p:cNvCxnSpPr>
            <a:cxnSpLocks/>
          </p:cNvCxnSpPr>
          <p:nvPr userDrawn="1"/>
        </p:nvCxnSpPr>
        <p:spPr>
          <a:xfrm>
            <a:off x="510903" y="6205924"/>
            <a:ext cx="11184609" cy="11713"/>
          </a:xfrm>
          <a:prstGeom prst="line">
            <a:avLst/>
          </a:prstGeom>
          <a:ln w="6350">
            <a:solidFill>
              <a:srgbClr val="154470"/>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E8F752AE-4BAD-BD6B-DFDF-A1AA5C93A665}"/>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8" name="Text Placeholder 2">
            <a:extLst>
              <a:ext uri="{FF2B5EF4-FFF2-40B4-BE49-F238E27FC236}">
                <a16:creationId xmlns:a16="http://schemas.microsoft.com/office/drawing/2014/main" id="{CBBA338A-6747-2C10-A0FB-18FF6A69BA3C}"/>
              </a:ext>
            </a:extLst>
          </p:cNvPr>
          <p:cNvSpPr>
            <a:spLocks noGrp="1"/>
          </p:cNvSpPr>
          <p:nvPr>
            <p:ph type="body" sz="quarter" idx="15" hasCustomPrompt="1"/>
          </p:nvPr>
        </p:nvSpPr>
        <p:spPr>
          <a:xfrm>
            <a:off x="617704" y="919263"/>
            <a:ext cx="10850395" cy="3419273"/>
          </a:xfrm>
          <a:prstGeom prst="rect">
            <a:avLst/>
          </a:prstGeom>
        </p:spPr>
        <p:txBody>
          <a:bodyPr/>
          <a:lstStyle>
            <a:lvl1pPr marL="0" indent="0">
              <a:lnSpc>
                <a:spcPct val="100000"/>
              </a:lnSpc>
              <a:spcBef>
                <a:spcPts val="0"/>
              </a:spcBef>
              <a:buNone/>
              <a:defRPr sz="1400">
                <a:latin typeface="Avenir Next LT Pro" panose="020B0504020202020204" pitchFamily="34" charset="0"/>
              </a:defRPr>
            </a:lvl1pPr>
          </a:lstStyle>
          <a:p>
            <a:pPr lvl="0"/>
            <a:r>
              <a:rPr lang="en-US"/>
              <a:t>Add text here…</a:t>
            </a:r>
          </a:p>
        </p:txBody>
      </p:sp>
      <p:sp>
        <p:nvSpPr>
          <p:cNvPr id="9" name="Rectangle 8">
            <a:extLst>
              <a:ext uri="{FF2B5EF4-FFF2-40B4-BE49-F238E27FC236}">
                <a16:creationId xmlns:a16="http://schemas.microsoft.com/office/drawing/2014/main" id="{1BC69282-D166-51CD-A692-8803CB8E255C}"/>
              </a:ext>
            </a:extLst>
          </p:cNvPr>
          <p:cNvSpPr/>
          <p:nvPr userDrawn="1"/>
        </p:nvSpPr>
        <p:spPr>
          <a:xfrm>
            <a:off x="495300" y="4499524"/>
            <a:ext cx="11201400" cy="1751572"/>
          </a:xfrm>
          <a:prstGeom prst="rect">
            <a:avLst/>
          </a:prstGeom>
          <a:solidFill>
            <a:srgbClr val="154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770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amp; Text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C80F0D-E9D5-22D9-F549-F74369EDACF4}"/>
              </a:ext>
            </a:extLst>
          </p:cNvPr>
          <p:cNvSpPr>
            <a:spLocks noGrp="1"/>
          </p:cNvSpPr>
          <p:nvPr>
            <p:ph type="pic" sz="quarter" idx="16" hasCustomPrompt="1"/>
          </p:nvPr>
        </p:nvSpPr>
        <p:spPr>
          <a:xfrm>
            <a:off x="510903" y="673674"/>
            <a:ext cx="4049712" cy="5532250"/>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0" name="Text Placeholder 2">
            <a:extLst>
              <a:ext uri="{FF2B5EF4-FFF2-40B4-BE49-F238E27FC236}">
                <a16:creationId xmlns:a16="http://schemas.microsoft.com/office/drawing/2014/main" id="{484C7571-53F8-93BB-2288-C791028AD4D3}"/>
              </a:ext>
            </a:extLst>
          </p:cNvPr>
          <p:cNvSpPr>
            <a:spLocks noGrp="1"/>
          </p:cNvSpPr>
          <p:nvPr>
            <p:ph type="body" sz="quarter" idx="15" hasCustomPrompt="1"/>
          </p:nvPr>
        </p:nvSpPr>
        <p:spPr>
          <a:xfrm>
            <a:off x="4937761" y="1094361"/>
            <a:ext cx="6530340" cy="4625503"/>
          </a:xfrm>
          <a:prstGeom prst="rect">
            <a:avLst/>
          </a:prstGeom>
        </p:spPr>
        <p:txBody>
          <a:bodyPr/>
          <a:lstStyle>
            <a:lvl1pPr marL="0" indent="0">
              <a:lnSpc>
                <a:spcPct val="100000"/>
              </a:lnSpc>
              <a:spcBef>
                <a:spcPts val="0"/>
              </a:spcBef>
              <a:buNone/>
              <a:defRPr sz="1400">
                <a:latin typeface="Avenir Next LT Pro" panose="020B0504020202020204" pitchFamily="34" charset="0"/>
              </a:defRPr>
            </a:lvl1pPr>
          </a:lstStyle>
          <a:p>
            <a:pPr lvl="0"/>
            <a:r>
              <a:rPr lang="en-US"/>
              <a:t>Add text here…</a:t>
            </a:r>
          </a:p>
        </p:txBody>
      </p:sp>
    </p:spTree>
    <p:extLst>
      <p:ext uri="{BB962C8B-B14F-4D97-AF65-F5344CB8AC3E}">
        <p14:creationId xmlns:p14="http://schemas.microsoft.com/office/powerpoint/2010/main" val="88231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Slide 6">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1542A34-CB4A-ABDC-D551-D9BEEBEFE9F2}"/>
              </a:ext>
            </a:extLst>
          </p:cNvPr>
          <p:cNvSpPr/>
          <p:nvPr userDrawn="1"/>
        </p:nvSpPr>
        <p:spPr>
          <a:xfrm>
            <a:off x="0" y="5969000"/>
            <a:ext cx="12192000" cy="888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B8DF8C03-C907-B74B-D017-9EF376B08021}"/>
              </a:ext>
            </a:extLst>
          </p:cNvPr>
          <p:cNvSpPr/>
          <p:nvPr userDrawn="1"/>
        </p:nvSpPr>
        <p:spPr>
          <a:xfrm rot="5400000" flipV="1">
            <a:off x="4158370" y="-1175633"/>
            <a:ext cx="6858000" cy="9209267"/>
          </a:xfrm>
          <a:custGeom>
            <a:avLst/>
            <a:gdLst>
              <a:gd name="connsiteX0" fmla="*/ 0 w 6858000"/>
              <a:gd name="connsiteY0" fmla="*/ 2270250 h 9209267"/>
              <a:gd name="connsiteX1" fmla="*/ 0 w 6858000"/>
              <a:gd name="connsiteY1" fmla="*/ 4771079 h 9209267"/>
              <a:gd name="connsiteX2" fmla="*/ 0 w 6858000"/>
              <a:gd name="connsiteY2" fmla="*/ 6708437 h 9209267"/>
              <a:gd name="connsiteX3" fmla="*/ 0 w 6858000"/>
              <a:gd name="connsiteY3" fmla="*/ 9209266 h 9209267"/>
              <a:gd name="connsiteX4" fmla="*/ 6858000 w 6858000"/>
              <a:gd name="connsiteY4" fmla="*/ 9209267 h 9209267"/>
              <a:gd name="connsiteX5" fmla="*/ 6858000 w 6858000"/>
              <a:gd name="connsiteY5" fmla="*/ 6708438 h 9209267"/>
              <a:gd name="connsiteX6" fmla="*/ 6858000 w 6858000"/>
              <a:gd name="connsiteY6" fmla="*/ 2500829 h 9209267"/>
              <a:gd name="connsiteX7" fmla="*/ 6858000 w 6858000"/>
              <a:gd name="connsiteY7" fmla="*/ 0 h 92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9209267">
                <a:moveTo>
                  <a:pt x="0" y="2270250"/>
                </a:moveTo>
                <a:lnTo>
                  <a:pt x="0" y="4771079"/>
                </a:lnTo>
                <a:lnTo>
                  <a:pt x="0" y="6708437"/>
                </a:lnTo>
                <a:lnTo>
                  <a:pt x="0" y="9209266"/>
                </a:lnTo>
                <a:lnTo>
                  <a:pt x="6858000" y="9209267"/>
                </a:lnTo>
                <a:lnTo>
                  <a:pt x="6858000" y="6708438"/>
                </a:lnTo>
                <a:lnTo>
                  <a:pt x="6858000" y="2500829"/>
                </a:lnTo>
                <a:lnTo>
                  <a:pt x="6858000" y="0"/>
                </a:lnTo>
                <a:close/>
              </a:path>
            </a:pathLst>
          </a:custGeom>
          <a:gradFill>
            <a:gsLst>
              <a:gs pos="0">
                <a:srgbClr val="3699B3"/>
              </a:gs>
              <a:gs pos="29000">
                <a:srgbClr val="318CA9"/>
              </a:gs>
              <a:gs pos="45000">
                <a:srgbClr val="277396"/>
              </a:gs>
              <a:gs pos="89000">
                <a:srgbClr val="14437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 Placeholder 21">
            <a:extLst>
              <a:ext uri="{FF2B5EF4-FFF2-40B4-BE49-F238E27FC236}">
                <a16:creationId xmlns:a16="http://schemas.microsoft.com/office/drawing/2014/main" id="{1DCEF3D4-6DB4-7A9D-F543-8A84A4C80E86}"/>
              </a:ext>
            </a:extLst>
          </p:cNvPr>
          <p:cNvSpPr>
            <a:spLocks noGrp="1"/>
          </p:cNvSpPr>
          <p:nvPr>
            <p:ph type="body" sz="quarter" idx="10" hasCustomPrompt="1"/>
          </p:nvPr>
        </p:nvSpPr>
        <p:spPr>
          <a:xfrm>
            <a:off x="3660406" y="4530401"/>
            <a:ext cx="7777480" cy="1957246"/>
          </a:xfrm>
          <a:prstGeom prst="rect">
            <a:avLst/>
          </a:prstGeom>
        </p:spPr>
        <p:txBody>
          <a:bodyPr>
            <a:noAutofit/>
          </a:bodyPr>
          <a:lstStyle>
            <a:lvl1pPr marL="0" indent="0" algn="r">
              <a:buNone/>
              <a:defRPr sz="4800" b="0" i="0" cap="all" baseline="0">
                <a:solidFill>
                  <a:schemeClr val="bg1"/>
                </a:solidFill>
                <a:latin typeface="Avenir Next LT Pro" panose="020B0504020202020204" pitchFamily="34" charset="77"/>
              </a:defRPr>
            </a:lvl1pPr>
          </a:lstStyle>
          <a:p>
            <a:pPr lvl="0"/>
            <a:r>
              <a:rPr lang="en-US"/>
              <a:t>DIVIDER SLIDE</a:t>
            </a:r>
            <a:br>
              <a:rPr lang="en-US"/>
            </a:br>
            <a:r>
              <a:rPr lang="en-US"/>
              <a:t>PLACEHOLDER</a:t>
            </a:r>
          </a:p>
        </p:txBody>
      </p:sp>
      <p:sp>
        <p:nvSpPr>
          <p:cNvPr id="3" name="Text Placeholder 21">
            <a:extLst>
              <a:ext uri="{FF2B5EF4-FFF2-40B4-BE49-F238E27FC236}">
                <a16:creationId xmlns:a16="http://schemas.microsoft.com/office/drawing/2014/main" id="{91AFF8AD-8F47-E730-EC39-3998F49A8BDF}"/>
              </a:ext>
            </a:extLst>
          </p:cNvPr>
          <p:cNvSpPr>
            <a:spLocks noGrp="1"/>
          </p:cNvSpPr>
          <p:nvPr>
            <p:ph type="body" sz="quarter" idx="11" hasCustomPrompt="1"/>
          </p:nvPr>
        </p:nvSpPr>
        <p:spPr>
          <a:xfrm>
            <a:off x="3670300" y="5813162"/>
            <a:ext cx="7777480" cy="1348970"/>
          </a:xfrm>
          <a:prstGeom prst="rect">
            <a:avLst/>
          </a:prstGeom>
        </p:spPr>
        <p:txBody>
          <a:bodyPr>
            <a:noAutofit/>
          </a:bodyPr>
          <a:lstStyle>
            <a:lvl1pPr marL="0" indent="0" algn="r">
              <a:buNone/>
              <a:defRPr sz="2800" b="1" i="0" cap="all" baseline="0">
                <a:solidFill>
                  <a:schemeClr val="bg1"/>
                </a:solidFill>
                <a:latin typeface="Avenir Next LT Pro" panose="020B0504020202020204" pitchFamily="34" charset="77"/>
              </a:defRPr>
            </a:lvl1pPr>
          </a:lstStyle>
          <a:p>
            <a:pPr lvl="0"/>
            <a:r>
              <a:rPr lang="en-US"/>
              <a:t>SUBHEAD OR REMOVE</a:t>
            </a:r>
          </a:p>
        </p:txBody>
      </p:sp>
      <p:sp>
        <p:nvSpPr>
          <p:cNvPr id="4" name="Freeform: Shape 3">
            <a:extLst>
              <a:ext uri="{FF2B5EF4-FFF2-40B4-BE49-F238E27FC236}">
                <a16:creationId xmlns:a16="http://schemas.microsoft.com/office/drawing/2014/main" id="{EEE514BF-6B32-5705-3F5B-59A6E5C36616}"/>
              </a:ext>
            </a:extLst>
          </p:cNvPr>
          <p:cNvSpPr/>
          <p:nvPr userDrawn="1"/>
        </p:nvSpPr>
        <p:spPr>
          <a:xfrm rot="5400000" flipV="1">
            <a:off x="-370065" y="1289172"/>
            <a:ext cx="6858000" cy="4279654"/>
          </a:xfrm>
          <a:custGeom>
            <a:avLst/>
            <a:gdLst>
              <a:gd name="connsiteX0" fmla="*/ 6858000 w 6858000"/>
              <a:gd name="connsiteY0" fmla="*/ 0 h 4279654"/>
              <a:gd name="connsiteX1" fmla="*/ 6858000 w 6858000"/>
              <a:gd name="connsiteY1" fmla="*/ 1965391 h 4279654"/>
              <a:gd name="connsiteX2" fmla="*/ 0 w 6858000"/>
              <a:gd name="connsiteY2" fmla="*/ 4279654 h 4279654"/>
              <a:gd name="connsiteX3" fmla="*/ 0 w 6858000"/>
              <a:gd name="connsiteY3" fmla="*/ 2270250 h 4279654"/>
            </a:gdLst>
            <a:ahLst/>
            <a:cxnLst>
              <a:cxn ang="0">
                <a:pos x="connsiteX0" y="connsiteY0"/>
              </a:cxn>
              <a:cxn ang="0">
                <a:pos x="connsiteX1" y="connsiteY1"/>
              </a:cxn>
              <a:cxn ang="0">
                <a:pos x="connsiteX2" y="connsiteY2"/>
              </a:cxn>
              <a:cxn ang="0">
                <a:pos x="connsiteX3" y="connsiteY3"/>
              </a:cxn>
            </a:cxnLst>
            <a:rect l="l" t="t" r="r" b="b"/>
            <a:pathLst>
              <a:path w="6858000" h="4279654">
                <a:moveTo>
                  <a:pt x="6858000" y="0"/>
                </a:moveTo>
                <a:lnTo>
                  <a:pt x="6858000" y="1965391"/>
                </a:lnTo>
                <a:lnTo>
                  <a:pt x="0" y="4279654"/>
                </a:lnTo>
                <a:lnTo>
                  <a:pt x="0" y="2270250"/>
                </a:lnTo>
                <a:close/>
              </a:path>
            </a:pathLst>
          </a:custGeom>
          <a:pattFill prst="ltUpDiag">
            <a:fgClr>
              <a:srgbClr val="82BAC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ABD610E7-05DF-B457-D3E9-9E0EB27A2463}"/>
              </a:ext>
            </a:extLst>
          </p:cNvPr>
          <p:cNvGrpSpPr/>
          <p:nvPr userDrawn="1"/>
        </p:nvGrpSpPr>
        <p:grpSpPr>
          <a:xfrm flipV="1">
            <a:off x="744220" y="0"/>
            <a:ext cx="2483686" cy="6858000"/>
            <a:chOff x="2579803" y="0"/>
            <a:chExt cx="2483686" cy="6858000"/>
          </a:xfrm>
        </p:grpSpPr>
        <p:sp>
          <p:nvSpPr>
            <p:cNvPr id="9" name="Freeform 3">
              <a:extLst>
                <a:ext uri="{FF2B5EF4-FFF2-40B4-BE49-F238E27FC236}">
                  <a16:creationId xmlns:a16="http://schemas.microsoft.com/office/drawing/2014/main" id="{E34AF513-E051-5E60-694B-542BC5DE9103}"/>
                </a:ext>
              </a:extLst>
            </p:cNvPr>
            <p:cNvSpPr/>
            <p:nvPr/>
          </p:nvSpPr>
          <p:spPr>
            <a:xfrm rot="16200000">
              <a:off x="354546" y="2225257"/>
              <a:ext cx="6858000" cy="2407486"/>
            </a:xfrm>
            <a:custGeom>
              <a:avLst/>
              <a:gdLst>
                <a:gd name="connsiteX0" fmla="*/ 6858000 w 6858000"/>
                <a:gd name="connsiteY0" fmla="*/ 0 h 2407486"/>
                <a:gd name="connsiteX1" fmla="*/ 6858000 w 6858000"/>
                <a:gd name="connsiteY1" fmla="*/ 137236 h 2407486"/>
                <a:gd name="connsiteX2" fmla="*/ 0 w 6858000"/>
                <a:gd name="connsiteY2" fmla="*/ 2407486 h 2407486"/>
                <a:gd name="connsiteX3" fmla="*/ 0 w 6858000"/>
                <a:gd name="connsiteY3" fmla="*/ 2270250 h 2407486"/>
              </a:gdLst>
              <a:ahLst/>
              <a:cxnLst>
                <a:cxn ang="0">
                  <a:pos x="connsiteX0" y="connsiteY0"/>
                </a:cxn>
                <a:cxn ang="0">
                  <a:pos x="connsiteX1" y="connsiteY1"/>
                </a:cxn>
                <a:cxn ang="0">
                  <a:pos x="connsiteX2" y="connsiteY2"/>
                </a:cxn>
                <a:cxn ang="0">
                  <a:pos x="connsiteX3" y="connsiteY3"/>
                </a:cxn>
              </a:cxnLst>
              <a:rect l="l" t="t" r="r" b="b"/>
              <a:pathLst>
                <a:path w="6858000" h="2407486">
                  <a:moveTo>
                    <a:pt x="6858000" y="0"/>
                  </a:moveTo>
                  <a:lnTo>
                    <a:pt x="6858000" y="137236"/>
                  </a:lnTo>
                  <a:lnTo>
                    <a:pt x="0" y="2407486"/>
                  </a:lnTo>
                  <a:lnTo>
                    <a:pt x="0" y="2270250"/>
                  </a:lnTo>
                  <a:close/>
                </a:path>
              </a:pathLst>
            </a:custGeom>
            <a:solidFill>
              <a:srgbClr val="F27B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4">
              <a:extLst>
                <a:ext uri="{FF2B5EF4-FFF2-40B4-BE49-F238E27FC236}">
                  <a16:creationId xmlns:a16="http://schemas.microsoft.com/office/drawing/2014/main" id="{5D282D03-E13E-0FBD-4B8F-3CAF84E76D14}"/>
                </a:ext>
              </a:extLst>
            </p:cNvPr>
            <p:cNvSpPr/>
            <p:nvPr/>
          </p:nvSpPr>
          <p:spPr>
            <a:xfrm rot="16200000">
              <a:off x="430746" y="2225257"/>
              <a:ext cx="6858000" cy="2407486"/>
            </a:xfrm>
            <a:custGeom>
              <a:avLst/>
              <a:gdLst>
                <a:gd name="connsiteX0" fmla="*/ 6858000 w 6858000"/>
                <a:gd name="connsiteY0" fmla="*/ 0 h 2407486"/>
                <a:gd name="connsiteX1" fmla="*/ 6858000 w 6858000"/>
                <a:gd name="connsiteY1" fmla="*/ 137236 h 2407486"/>
                <a:gd name="connsiteX2" fmla="*/ 0 w 6858000"/>
                <a:gd name="connsiteY2" fmla="*/ 2407486 h 2407486"/>
                <a:gd name="connsiteX3" fmla="*/ 0 w 6858000"/>
                <a:gd name="connsiteY3" fmla="*/ 2270250 h 2407486"/>
              </a:gdLst>
              <a:ahLst/>
              <a:cxnLst>
                <a:cxn ang="0">
                  <a:pos x="connsiteX0" y="connsiteY0"/>
                </a:cxn>
                <a:cxn ang="0">
                  <a:pos x="connsiteX1" y="connsiteY1"/>
                </a:cxn>
                <a:cxn ang="0">
                  <a:pos x="connsiteX2" y="connsiteY2"/>
                </a:cxn>
                <a:cxn ang="0">
                  <a:pos x="connsiteX3" y="connsiteY3"/>
                </a:cxn>
              </a:cxnLst>
              <a:rect l="l" t="t" r="r" b="b"/>
              <a:pathLst>
                <a:path w="6858000" h="2407486">
                  <a:moveTo>
                    <a:pt x="6858000" y="0"/>
                  </a:moveTo>
                  <a:lnTo>
                    <a:pt x="6858000" y="137236"/>
                  </a:lnTo>
                  <a:lnTo>
                    <a:pt x="0" y="2407486"/>
                  </a:lnTo>
                  <a:lnTo>
                    <a:pt x="0" y="22702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Freeform 18">
            <a:extLst>
              <a:ext uri="{FF2B5EF4-FFF2-40B4-BE49-F238E27FC236}">
                <a16:creationId xmlns:a16="http://schemas.microsoft.com/office/drawing/2014/main" id="{7FB60C95-CAD1-3C42-3D9C-06190CF95810}"/>
              </a:ext>
            </a:extLst>
          </p:cNvPr>
          <p:cNvSpPr/>
          <p:nvPr userDrawn="1"/>
        </p:nvSpPr>
        <p:spPr>
          <a:xfrm rot="5400000" flipV="1">
            <a:off x="866759" y="2249815"/>
            <a:ext cx="6858000" cy="2358385"/>
          </a:xfrm>
          <a:custGeom>
            <a:avLst/>
            <a:gdLst>
              <a:gd name="connsiteX0" fmla="*/ 0 w 6858000"/>
              <a:gd name="connsiteY0" fmla="*/ 2270250 h 2358385"/>
              <a:gd name="connsiteX1" fmla="*/ 0 w 6858000"/>
              <a:gd name="connsiteY1" fmla="*/ 2358385 h 2358385"/>
              <a:gd name="connsiteX2" fmla="*/ 1 w 6858000"/>
              <a:gd name="connsiteY2" fmla="*/ 2358385 h 2358385"/>
              <a:gd name="connsiteX3" fmla="*/ 1 w 6858000"/>
              <a:gd name="connsiteY3" fmla="*/ 2336352 h 2358385"/>
              <a:gd name="connsiteX4" fmla="*/ 6858000 w 6858000"/>
              <a:gd name="connsiteY4" fmla="*/ 66102 h 2358385"/>
              <a:gd name="connsiteX5" fmla="*/ 6858000 w 6858000"/>
              <a:gd name="connsiteY5" fmla="*/ 0 h 235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2358385">
                <a:moveTo>
                  <a:pt x="0" y="2270250"/>
                </a:moveTo>
                <a:lnTo>
                  <a:pt x="0" y="2358385"/>
                </a:lnTo>
                <a:lnTo>
                  <a:pt x="1" y="2358385"/>
                </a:lnTo>
                <a:lnTo>
                  <a:pt x="1" y="2336352"/>
                </a:lnTo>
                <a:lnTo>
                  <a:pt x="6858000" y="6610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DF502BAA-3838-00DB-1DDC-CBED01138F0B}"/>
              </a:ext>
            </a:extLst>
          </p:cNvPr>
          <p:cNvSpPr/>
          <p:nvPr userDrawn="1"/>
        </p:nvSpPr>
        <p:spPr>
          <a:xfrm>
            <a:off x="10802839" y="4307596"/>
            <a:ext cx="558188" cy="88135"/>
          </a:xfrm>
          <a:prstGeom prst="rect">
            <a:avLst/>
          </a:prstGeom>
          <a:solidFill>
            <a:srgbClr val="F27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394BEA3-A703-03FB-CA29-A1FCAC6C723C}"/>
              </a:ext>
            </a:extLst>
          </p:cNvPr>
          <p:cNvGrpSpPr/>
          <p:nvPr userDrawn="1"/>
        </p:nvGrpSpPr>
        <p:grpSpPr>
          <a:xfrm>
            <a:off x="71375" y="440675"/>
            <a:ext cx="2478862" cy="892366"/>
            <a:chOff x="105287" y="1311127"/>
            <a:chExt cx="4889496" cy="1760171"/>
          </a:xfrm>
          <a:solidFill>
            <a:schemeClr val="bg2">
              <a:lumMod val="90000"/>
            </a:schemeClr>
          </a:solidFill>
        </p:grpSpPr>
        <p:pic>
          <p:nvPicPr>
            <p:cNvPr id="16" name="Graphic 15">
              <a:extLst>
                <a:ext uri="{FF2B5EF4-FFF2-40B4-BE49-F238E27FC236}">
                  <a16:creationId xmlns:a16="http://schemas.microsoft.com/office/drawing/2014/main" id="{8531B8FC-33B8-F771-21D8-97D4A2C7BC1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2735"/>
            <a:stretch/>
          </p:blipFill>
          <p:spPr>
            <a:xfrm>
              <a:off x="105287" y="1476561"/>
              <a:ext cx="1304414" cy="1594737"/>
            </a:xfrm>
            <a:prstGeom prst="rect">
              <a:avLst/>
            </a:prstGeom>
          </p:spPr>
        </p:pic>
        <p:pic>
          <p:nvPicPr>
            <p:cNvPr id="17" name="Graphic 16">
              <a:extLst>
                <a:ext uri="{FF2B5EF4-FFF2-40B4-BE49-F238E27FC236}">
                  <a16:creationId xmlns:a16="http://schemas.microsoft.com/office/drawing/2014/main" id="{A622C011-DFAF-F7F8-B098-26BF9694F0C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5867"/>
            <a:stretch/>
          </p:blipFill>
          <p:spPr>
            <a:xfrm>
              <a:off x="1409701" y="1311127"/>
              <a:ext cx="3585082" cy="1611994"/>
            </a:xfrm>
            <a:prstGeom prst="rect">
              <a:avLst/>
            </a:prstGeom>
          </p:spPr>
        </p:pic>
      </p:grpSp>
    </p:spTree>
    <p:extLst>
      <p:ext uri="{BB962C8B-B14F-4D97-AF65-F5344CB8AC3E}">
        <p14:creationId xmlns:p14="http://schemas.microsoft.com/office/powerpoint/2010/main" val="1748257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amp; Text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C80F0D-E9D5-22D9-F549-F74369EDACF4}"/>
              </a:ext>
            </a:extLst>
          </p:cNvPr>
          <p:cNvSpPr>
            <a:spLocks noGrp="1"/>
          </p:cNvSpPr>
          <p:nvPr>
            <p:ph type="pic" sz="quarter" idx="16" hasCustomPrompt="1"/>
          </p:nvPr>
        </p:nvSpPr>
        <p:spPr>
          <a:xfrm>
            <a:off x="7637260" y="680632"/>
            <a:ext cx="4049712" cy="5532250"/>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0" name="Text Placeholder 2">
            <a:extLst>
              <a:ext uri="{FF2B5EF4-FFF2-40B4-BE49-F238E27FC236}">
                <a16:creationId xmlns:a16="http://schemas.microsoft.com/office/drawing/2014/main" id="{484C7571-53F8-93BB-2288-C791028AD4D3}"/>
              </a:ext>
            </a:extLst>
          </p:cNvPr>
          <p:cNvSpPr>
            <a:spLocks noGrp="1"/>
          </p:cNvSpPr>
          <p:nvPr>
            <p:ph type="body" sz="quarter" idx="15" hasCustomPrompt="1"/>
          </p:nvPr>
        </p:nvSpPr>
        <p:spPr>
          <a:xfrm>
            <a:off x="705256" y="1074909"/>
            <a:ext cx="6530340" cy="4625503"/>
          </a:xfrm>
          <a:prstGeom prst="rect">
            <a:avLst/>
          </a:prstGeom>
        </p:spPr>
        <p:txBody>
          <a:bodyPr/>
          <a:lstStyle>
            <a:lvl1pPr marL="0" indent="0">
              <a:lnSpc>
                <a:spcPct val="100000"/>
              </a:lnSpc>
              <a:spcBef>
                <a:spcPts val="0"/>
              </a:spcBef>
              <a:buNone/>
              <a:defRPr sz="1400">
                <a:latin typeface="Avenir Next LT Pro" panose="020B0504020202020204" pitchFamily="34" charset="0"/>
              </a:defRPr>
            </a:lvl1pPr>
          </a:lstStyle>
          <a:p>
            <a:pPr lvl="0"/>
            <a:r>
              <a:rPr lang="en-US"/>
              <a:t>Add text here…</a:t>
            </a:r>
          </a:p>
        </p:txBody>
      </p:sp>
    </p:spTree>
    <p:extLst>
      <p:ext uri="{BB962C8B-B14F-4D97-AF65-F5344CB8AC3E}">
        <p14:creationId xmlns:p14="http://schemas.microsoft.com/office/powerpoint/2010/main" val="2927770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amp; Text Left W/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C80F0D-E9D5-22D9-F549-F74369EDACF4}"/>
              </a:ext>
            </a:extLst>
          </p:cNvPr>
          <p:cNvSpPr>
            <a:spLocks noGrp="1"/>
          </p:cNvSpPr>
          <p:nvPr>
            <p:ph type="pic" sz="quarter" idx="16" hasCustomPrompt="1"/>
          </p:nvPr>
        </p:nvSpPr>
        <p:spPr>
          <a:xfrm>
            <a:off x="510903" y="673674"/>
            <a:ext cx="4049712" cy="5532250"/>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4" name="Text Placeholder 2">
            <a:extLst>
              <a:ext uri="{FF2B5EF4-FFF2-40B4-BE49-F238E27FC236}">
                <a16:creationId xmlns:a16="http://schemas.microsoft.com/office/drawing/2014/main" id="{ECABB5D0-6019-0345-CCEB-A29DD7D082D6}"/>
              </a:ext>
            </a:extLst>
          </p:cNvPr>
          <p:cNvSpPr>
            <a:spLocks noGrp="1"/>
          </p:cNvSpPr>
          <p:nvPr>
            <p:ph type="body" sz="quarter" idx="17" hasCustomPrompt="1"/>
          </p:nvPr>
        </p:nvSpPr>
        <p:spPr>
          <a:xfrm>
            <a:off x="4927075" y="1094365"/>
            <a:ext cx="6530340" cy="4625503"/>
          </a:xfrm>
          <a:prstGeom prst="rect">
            <a:avLst/>
          </a:prstGeom>
        </p:spPr>
        <p:txBody>
          <a:bodyPr/>
          <a:lstStyle>
            <a:lvl1pPr marL="173736" indent="-173736">
              <a:lnSpc>
                <a:spcPct val="100000"/>
              </a:lnSpc>
              <a:spcBef>
                <a:spcPts val="0"/>
              </a:spcBef>
              <a:spcAft>
                <a:spcPts val="600"/>
              </a:spcAft>
              <a:buClr>
                <a:srgbClr val="154470"/>
              </a:buClr>
              <a:buFont typeface="Wingdings" panose="05000000000000000000" pitchFamily="2" charset="2"/>
              <a:buChar char="§"/>
              <a:defRPr sz="1400">
                <a:latin typeface="Avenir Next LT Pro" panose="020B0504020202020204" pitchFamily="34" charset="0"/>
              </a:defRPr>
            </a:lvl1pPr>
          </a:lstStyle>
          <a:p>
            <a:pPr lvl="0"/>
            <a:r>
              <a:rPr lang="en-US"/>
              <a:t>Bulleted list text add text here… </a:t>
            </a:r>
          </a:p>
        </p:txBody>
      </p:sp>
    </p:spTree>
    <p:extLst>
      <p:ext uri="{BB962C8B-B14F-4D97-AF65-F5344CB8AC3E}">
        <p14:creationId xmlns:p14="http://schemas.microsoft.com/office/powerpoint/2010/main" val="4224281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mp; Text Right W/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C80F0D-E9D5-22D9-F549-F74369EDACF4}"/>
              </a:ext>
            </a:extLst>
          </p:cNvPr>
          <p:cNvSpPr>
            <a:spLocks noGrp="1"/>
          </p:cNvSpPr>
          <p:nvPr>
            <p:ph type="pic" sz="quarter" idx="16" hasCustomPrompt="1"/>
          </p:nvPr>
        </p:nvSpPr>
        <p:spPr>
          <a:xfrm>
            <a:off x="7637260" y="680632"/>
            <a:ext cx="4049712" cy="5532250"/>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0" name="Text Placeholder 2">
            <a:extLst>
              <a:ext uri="{FF2B5EF4-FFF2-40B4-BE49-F238E27FC236}">
                <a16:creationId xmlns:a16="http://schemas.microsoft.com/office/drawing/2014/main" id="{484C7571-53F8-93BB-2288-C791028AD4D3}"/>
              </a:ext>
            </a:extLst>
          </p:cNvPr>
          <p:cNvSpPr>
            <a:spLocks noGrp="1"/>
          </p:cNvSpPr>
          <p:nvPr>
            <p:ph type="body" sz="quarter" idx="15" hasCustomPrompt="1"/>
          </p:nvPr>
        </p:nvSpPr>
        <p:spPr>
          <a:xfrm>
            <a:off x="705256" y="1074909"/>
            <a:ext cx="6530340" cy="4625503"/>
          </a:xfrm>
          <a:prstGeom prst="rect">
            <a:avLst/>
          </a:prstGeom>
        </p:spPr>
        <p:txBody>
          <a:bodyPr/>
          <a:lstStyle>
            <a:lvl1pPr marL="173736" indent="-173736">
              <a:lnSpc>
                <a:spcPct val="100000"/>
              </a:lnSpc>
              <a:spcBef>
                <a:spcPts val="0"/>
              </a:spcBef>
              <a:spcAft>
                <a:spcPts val="600"/>
              </a:spcAft>
              <a:buClr>
                <a:srgbClr val="154470"/>
              </a:buClr>
              <a:buFont typeface="Wingdings" panose="05000000000000000000" pitchFamily="2" charset="2"/>
              <a:buChar char="§"/>
              <a:defRPr sz="1400">
                <a:latin typeface="Avenir Next LT Pro" panose="020B0504020202020204" pitchFamily="34" charset="0"/>
              </a:defRPr>
            </a:lvl1pPr>
          </a:lstStyle>
          <a:p>
            <a:pPr lvl="0"/>
            <a:r>
              <a:rPr lang="en-US"/>
              <a:t>Bulleted list text add text here… </a:t>
            </a:r>
          </a:p>
        </p:txBody>
      </p:sp>
    </p:spTree>
    <p:extLst>
      <p:ext uri="{BB962C8B-B14F-4D97-AF65-F5344CB8AC3E}">
        <p14:creationId xmlns:p14="http://schemas.microsoft.com/office/powerpoint/2010/main" val="587537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ro Team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ECE9DE-1619-63DC-1752-6E184F7062A9}"/>
              </a:ext>
            </a:extLst>
          </p:cNvPr>
          <p:cNvSpPr/>
          <p:nvPr userDrawn="1"/>
        </p:nvSpPr>
        <p:spPr>
          <a:xfrm>
            <a:off x="433079" y="2161631"/>
            <a:ext cx="11325886" cy="1546854"/>
          </a:xfrm>
          <a:prstGeom prst="rect">
            <a:avLst/>
          </a:prstGeom>
          <a:gradFill flip="none" rotWithShape="1">
            <a:gsLst>
              <a:gs pos="80000">
                <a:srgbClr val="6B8DA9"/>
              </a:gs>
              <a:gs pos="0">
                <a:schemeClr val="bg1">
                  <a:alpha val="0"/>
                </a:schemeClr>
              </a:gs>
              <a:gs pos="24000">
                <a:srgbClr val="3C98B1">
                  <a:alpha val="57000"/>
                </a:srgbClr>
              </a:gs>
              <a:gs pos="67000">
                <a:srgbClr val="0E4573"/>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1190317"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0" name="Picture Placeholder 29">
            <a:extLst>
              <a:ext uri="{FF2B5EF4-FFF2-40B4-BE49-F238E27FC236}">
                <a16:creationId xmlns:a16="http://schemas.microsoft.com/office/drawing/2014/main" id="{88207F42-2A31-FBA5-0D48-E4ABF405598B}"/>
              </a:ext>
            </a:extLst>
          </p:cNvPr>
          <p:cNvSpPr>
            <a:spLocks noGrp="1"/>
          </p:cNvSpPr>
          <p:nvPr>
            <p:ph type="pic" sz="quarter" idx="11" hasCustomPrompt="1"/>
          </p:nvPr>
        </p:nvSpPr>
        <p:spPr>
          <a:xfrm>
            <a:off x="3845399"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1" name="Picture Placeholder 30">
            <a:extLst>
              <a:ext uri="{FF2B5EF4-FFF2-40B4-BE49-F238E27FC236}">
                <a16:creationId xmlns:a16="http://schemas.microsoft.com/office/drawing/2014/main" id="{CDE28B0F-52AD-A825-BDE5-05C8DF6458DC}"/>
              </a:ext>
            </a:extLst>
          </p:cNvPr>
          <p:cNvSpPr>
            <a:spLocks noGrp="1"/>
          </p:cNvSpPr>
          <p:nvPr>
            <p:ph type="pic" sz="quarter" idx="12" hasCustomPrompt="1"/>
          </p:nvPr>
        </p:nvSpPr>
        <p:spPr>
          <a:xfrm>
            <a:off x="6578113" y="2040776"/>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3" name="Picture Placeholder 32">
            <a:extLst>
              <a:ext uri="{FF2B5EF4-FFF2-40B4-BE49-F238E27FC236}">
                <a16:creationId xmlns:a16="http://schemas.microsoft.com/office/drawing/2014/main" id="{4DD55B7A-56F3-E4A0-ADF8-2F6589DDCF9C}"/>
              </a:ext>
            </a:extLst>
          </p:cNvPr>
          <p:cNvSpPr>
            <a:spLocks noGrp="1"/>
          </p:cNvSpPr>
          <p:nvPr>
            <p:ph type="pic" sz="quarter" idx="13" hasCustomPrompt="1"/>
          </p:nvPr>
        </p:nvSpPr>
        <p:spPr>
          <a:xfrm>
            <a:off x="9291342"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1180574" y="401609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5" name="Text Placeholder 33">
            <a:extLst>
              <a:ext uri="{FF2B5EF4-FFF2-40B4-BE49-F238E27FC236}">
                <a16:creationId xmlns:a16="http://schemas.microsoft.com/office/drawing/2014/main" id="{9647BE3F-0555-3DC1-459B-E4ACE8307C7D}"/>
              </a:ext>
            </a:extLst>
          </p:cNvPr>
          <p:cNvSpPr>
            <a:spLocks noGrp="1"/>
          </p:cNvSpPr>
          <p:nvPr>
            <p:ph type="body" sz="quarter" idx="15" hasCustomPrompt="1"/>
          </p:nvPr>
        </p:nvSpPr>
        <p:spPr>
          <a:xfrm>
            <a:off x="3835656" y="4017915"/>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6568370" y="401594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7" name="Text Placeholder 33">
            <a:extLst>
              <a:ext uri="{FF2B5EF4-FFF2-40B4-BE49-F238E27FC236}">
                <a16:creationId xmlns:a16="http://schemas.microsoft.com/office/drawing/2014/main" id="{4B170379-DD15-A751-AB7B-650B73DE672C}"/>
              </a:ext>
            </a:extLst>
          </p:cNvPr>
          <p:cNvSpPr>
            <a:spLocks noGrp="1"/>
          </p:cNvSpPr>
          <p:nvPr>
            <p:ph type="body" sz="quarter" idx="17" hasCustomPrompt="1"/>
          </p:nvPr>
        </p:nvSpPr>
        <p:spPr>
          <a:xfrm>
            <a:off x="9281599" y="401594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Tree>
    <p:extLst>
      <p:ext uri="{BB962C8B-B14F-4D97-AF65-F5344CB8AC3E}">
        <p14:creationId xmlns:p14="http://schemas.microsoft.com/office/powerpoint/2010/main" val="3095489445"/>
      </p:ext>
    </p:extLst>
  </p:cSld>
  <p:clrMapOvr>
    <a:masterClrMapping/>
  </p:clrMapOvr>
  <p:extLst>
    <p:ext uri="{DCECCB84-F9BA-43D5-87BE-67443E8EF086}">
      <p15:sldGuideLst xmlns:p15="http://schemas.microsoft.com/office/powerpoint/2012/main">
        <p15:guide id="1" orient="horz" pos="256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tro Team Page 8">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ECE9DE-1619-63DC-1752-6E184F7062A9}"/>
              </a:ext>
            </a:extLst>
          </p:cNvPr>
          <p:cNvSpPr/>
          <p:nvPr userDrawn="1"/>
        </p:nvSpPr>
        <p:spPr>
          <a:xfrm>
            <a:off x="433079" y="1159680"/>
            <a:ext cx="11325886" cy="1546854"/>
          </a:xfrm>
          <a:prstGeom prst="rect">
            <a:avLst/>
          </a:prstGeom>
          <a:gradFill flip="none" rotWithShape="1">
            <a:gsLst>
              <a:gs pos="80000">
                <a:srgbClr val="6B8DA9"/>
              </a:gs>
              <a:gs pos="0">
                <a:schemeClr val="bg1">
                  <a:alpha val="0"/>
                </a:schemeClr>
              </a:gs>
              <a:gs pos="24000">
                <a:srgbClr val="3C98B1">
                  <a:alpha val="57000"/>
                </a:srgbClr>
              </a:gs>
              <a:gs pos="67000">
                <a:srgbClr val="0E4573"/>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1190317" y="1071911"/>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0" name="Picture Placeholder 29">
            <a:extLst>
              <a:ext uri="{FF2B5EF4-FFF2-40B4-BE49-F238E27FC236}">
                <a16:creationId xmlns:a16="http://schemas.microsoft.com/office/drawing/2014/main" id="{88207F42-2A31-FBA5-0D48-E4ABF405598B}"/>
              </a:ext>
            </a:extLst>
          </p:cNvPr>
          <p:cNvSpPr>
            <a:spLocks noGrp="1"/>
          </p:cNvSpPr>
          <p:nvPr>
            <p:ph type="pic" sz="quarter" idx="11" hasCustomPrompt="1"/>
          </p:nvPr>
        </p:nvSpPr>
        <p:spPr>
          <a:xfrm>
            <a:off x="3845399" y="1071911"/>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1" name="Picture Placeholder 30">
            <a:extLst>
              <a:ext uri="{FF2B5EF4-FFF2-40B4-BE49-F238E27FC236}">
                <a16:creationId xmlns:a16="http://schemas.microsoft.com/office/drawing/2014/main" id="{CDE28B0F-52AD-A825-BDE5-05C8DF6458DC}"/>
              </a:ext>
            </a:extLst>
          </p:cNvPr>
          <p:cNvSpPr>
            <a:spLocks noGrp="1"/>
          </p:cNvSpPr>
          <p:nvPr>
            <p:ph type="pic" sz="quarter" idx="12" hasCustomPrompt="1"/>
          </p:nvPr>
        </p:nvSpPr>
        <p:spPr>
          <a:xfrm>
            <a:off x="6578113" y="1038825"/>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3" name="Picture Placeholder 32">
            <a:extLst>
              <a:ext uri="{FF2B5EF4-FFF2-40B4-BE49-F238E27FC236}">
                <a16:creationId xmlns:a16="http://schemas.microsoft.com/office/drawing/2014/main" id="{4DD55B7A-56F3-E4A0-ADF8-2F6589DDCF9C}"/>
              </a:ext>
            </a:extLst>
          </p:cNvPr>
          <p:cNvSpPr>
            <a:spLocks noGrp="1"/>
          </p:cNvSpPr>
          <p:nvPr>
            <p:ph type="pic" sz="quarter" idx="13" hasCustomPrompt="1"/>
          </p:nvPr>
        </p:nvSpPr>
        <p:spPr>
          <a:xfrm>
            <a:off x="9291342" y="1071911"/>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1180574" y="301414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5" name="Text Placeholder 33">
            <a:extLst>
              <a:ext uri="{FF2B5EF4-FFF2-40B4-BE49-F238E27FC236}">
                <a16:creationId xmlns:a16="http://schemas.microsoft.com/office/drawing/2014/main" id="{9647BE3F-0555-3DC1-459B-E4ACE8307C7D}"/>
              </a:ext>
            </a:extLst>
          </p:cNvPr>
          <p:cNvSpPr>
            <a:spLocks noGrp="1"/>
          </p:cNvSpPr>
          <p:nvPr>
            <p:ph type="body" sz="quarter" idx="15" hasCustomPrompt="1"/>
          </p:nvPr>
        </p:nvSpPr>
        <p:spPr>
          <a:xfrm>
            <a:off x="3835656" y="3015964"/>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6568370" y="301399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7" name="Text Placeholder 33">
            <a:extLst>
              <a:ext uri="{FF2B5EF4-FFF2-40B4-BE49-F238E27FC236}">
                <a16:creationId xmlns:a16="http://schemas.microsoft.com/office/drawing/2014/main" id="{4B170379-DD15-A751-AB7B-650B73DE672C}"/>
              </a:ext>
            </a:extLst>
          </p:cNvPr>
          <p:cNvSpPr>
            <a:spLocks noGrp="1"/>
          </p:cNvSpPr>
          <p:nvPr>
            <p:ph type="body" sz="quarter" idx="17" hasCustomPrompt="1"/>
          </p:nvPr>
        </p:nvSpPr>
        <p:spPr>
          <a:xfrm>
            <a:off x="9281599" y="301399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18" name="Rectangle 17">
            <a:extLst>
              <a:ext uri="{FF2B5EF4-FFF2-40B4-BE49-F238E27FC236}">
                <a16:creationId xmlns:a16="http://schemas.microsoft.com/office/drawing/2014/main" id="{C0CC8254-C709-47A6-73B8-6D7BFD984EA4}"/>
              </a:ext>
            </a:extLst>
          </p:cNvPr>
          <p:cNvSpPr/>
          <p:nvPr userDrawn="1"/>
        </p:nvSpPr>
        <p:spPr>
          <a:xfrm>
            <a:off x="433079" y="3700002"/>
            <a:ext cx="11325886" cy="1546854"/>
          </a:xfrm>
          <a:prstGeom prst="rect">
            <a:avLst/>
          </a:prstGeom>
          <a:gradFill flip="none" rotWithShape="1">
            <a:gsLst>
              <a:gs pos="80000">
                <a:srgbClr val="6B8DA9"/>
              </a:gs>
              <a:gs pos="0">
                <a:schemeClr val="bg1">
                  <a:alpha val="0"/>
                </a:schemeClr>
              </a:gs>
              <a:gs pos="24000">
                <a:srgbClr val="3C98B1">
                  <a:alpha val="57000"/>
                </a:srgbClr>
              </a:gs>
              <a:gs pos="67000">
                <a:srgbClr val="0E4573"/>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27">
            <a:extLst>
              <a:ext uri="{FF2B5EF4-FFF2-40B4-BE49-F238E27FC236}">
                <a16:creationId xmlns:a16="http://schemas.microsoft.com/office/drawing/2014/main" id="{58BCCE20-2668-4D2C-9BAA-7A2E9EAAD472}"/>
              </a:ext>
            </a:extLst>
          </p:cNvPr>
          <p:cNvSpPr>
            <a:spLocks noGrp="1"/>
          </p:cNvSpPr>
          <p:nvPr>
            <p:ph type="pic" sz="quarter" idx="18" hasCustomPrompt="1"/>
          </p:nvPr>
        </p:nvSpPr>
        <p:spPr>
          <a:xfrm>
            <a:off x="1190317" y="3612233"/>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20" name="Picture Placeholder 29">
            <a:extLst>
              <a:ext uri="{FF2B5EF4-FFF2-40B4-BE49-F238E27FC236}">
                <a16:creationId xmlns:a16="http://schemas.microsoft.com/office/drawing/2014/main" id="{3EEB9E8F-61F2-7F0A-CD7A-6AAD86265B0D}"/>
              </a:ext>
            </a:extLst>
          </p:cNvPr>
          <p:cNvSpPr>
            <a:spLocks noGrp="1"/>
          </p:cNvSpPr>
          <p:nvPr>
            <p:ph type="pic" sz="quarter" idx="19" hasCustomPrompt="1"/>
          </p:nvPr>
        </p:nvSpPr>
        <p:spPr>
          <a:xfrm>
            <a:off x="3845399" y="3612233"/>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21" name="Picture Placeholder 30">
            <a:extLst>
              <a:ext uri="{FF2B5EF4-FFF2-40B4-BE49-F238E27FC236}">
                <a16:creationId xmlns:a16="http://schemas.microsoft.com/office/drawing/2014/main" id="{D37DEBD0-8698-E313-B897-7BB3A324EBCC}"/>
              </a:ext>
            </a:extLst>
          </p:cNvPr>
          <p:cNvSpPr>
            <a:spLocks noGrp="1"/>
          </p:cNvSpPr>
          <p:nvPr>
            <p:ph type="pic" sz="quarter" idx="20" hasCustomPrompt="1"/>
          </p:nvPr>
        </p:nvSpPr>
        <p:spPr>
          <a:xfrm>
            <a:off x="6578113" y="3579147"/>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22" name="Picture Placeholder 32">
            <a:extLst>
              <a:ext uri="{FF2B5EF4-FFF2-40B4-BE49-F238E27FC236}">
                <a16:creationId xmlns:a16="http://schemas.microsoft.com/office/drawing/2014/main" id="{055E94A5-0316-1923-3130-CCD6C7F93FA8}"/>
              </a:ext>
            </a:extLst>
          </p:cNvPr>
          <p:cNvSpPr>
            <a:spLocks noGrp="1"/>
          </p:cNvSpPr>
          <p:nvPr>
            <p:ph type="pic" sz="quarter" idx="21" hasCustomPrompt="1"/>
          </p:nvPr>
        </p:nvSpPr>
        <p:spPr>
          <a:xfrm>
            <a:off x="9291342" y="3612233"/>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23" name="Text Placeholder 33">
            <a:extLst>
              <a:ext uri="{FF2B5EF4-FFF2-40B4-BE49-F238E27FC236}">
                <a16:creationId xmlns:a16="http://schemas.microsoft.com/office/drawing/2014/main" id="{579D4B7A-F304-C593-2F4E-4160F21D148E}"/>
              </a:ext>
            </a:extLst>
          </p:cNvPr>
          <p:cNvSpPr>
            <a:spLocks noGrp="1"/>
          </p:cNvSpPr>
          <p:nvPr>
            <p:ph type="body" sz="quarter" idx="22" hasCustomPrompt="1"/>
          </p:nvPr>
        </p:nvSpPr>
        <p:spPr>
          <a:xfrm>
            <a:off x="1180574" y="5554468"/>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24" name="Text Placeholder 33">
            <a:extLst>
              <a:ext uri="{FF2B5EF4-FFF2-40B4-BE49-F238E27FC236}">
                <a16:creationId xmlns:a16="http://schemas.microsoft.com/office/drawing/2014/main" id="{F01B3E58-6831-14F1-0F88-919C4E36CE45}"/>
              </a:ext>
            </a:extLst>
          </p:cNvPr>
          <p:cNvSpPr>
            <a:spLocks noGrp="1"/>
          </p:cNvSpPr>
          <p:nvPr>
            <p:ph type="body" sz="quarter" idx="23" hasCustomPrompt="1"/>
          </p:nvPr>
        </p:nvSpPr>
        <p:spPr>
          <a:xfrm>
            <a:off x="3835656" y="555628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25" name="Text Placeholder 33">
            <a:extLst>
              <a:ext uri="{FF2B5EF4-FFF2-40B4-BE49-F238E27FC236}">
                <a16:creationId xmlns:a16="http://schemas.microsoft.com/office/drawing/2014/main" id="{BB444E79-8BFA-A4F7-6DF7-856358FCB7B7}"/>
              </a:ext>
            </a:extLst>
          </p:cNvPr>
          <p:cNvSpPr>
            <a:spLocks noGrp="1"/>
          </p:cNvSpPr>
          <p:nvPr>
            <p:ph type="body" sz="quarter" idx="24" hasCustomPrompt="1"/>
          </p:nvPr>
        </p:nvSpPr>
        <p:spPr>
          <a:xfrm>
            <a:off x="6568370" y="5554318"/>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26" name="Text Placeholder 33">
            <a:extLst>
              <a:ext uri="{FF2B5EF4-FFF2-40B4-BE49-F238E27FC236}">
                <a16:creationId xmlns:a16="http://schemas.microsoft.com/office/drawing/2014/main" id="{F481886B-5117-AFA7-E0BC-D6D28EF82F39}"/>
              </a:ext>
            </a:extLst>
          </p:cNvPr>
          <p:cNvSpPr>
            <a:spLocks noGrp="1"/>
          </p:cNvSpPr>
          <p:nvPr>
            <p:ph type="body" sz="quarter" idx="25" hasCustomPrompt="1"/>
          </p:nvPr>
        </p:nvSpPr>
        <p:spPr>
          <a:xfrm>
            <a:off x="9281599" y="5554318"/>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Tree>
    <p:extLst>
      <p:ext uri="{BB962C8B-B14F-4D97-AF65-F5344CB8AC3E}">
        <p14:creationId xmlns:p14="http://schemas.microsoft.com/office/powerpoint/2010/main" val="526758297"/>
      </p:ext>
    </p:extLst>
  </p:cSld>
  <p:clrMapOvr>
    <a:masterClrMapping/>
  </p:clrMapOvr>
  <p:extLst>
    <p:ext uri="{DCECCB84-F9BA-43D5-87BE-67443E8EF086}">
      <p15:sldGuideLst xmlns:p15="http://schemas.microsoft.com/office/powerpoint/2012/main">
        <p15:guide id="1" orient="horz" pos="256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tro Team Page 2">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2591099" y="1667783"/>
            <a:ext cx="2749385" cy="2749385"/>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3091940" y="459990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7103128" y="459990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13" name="Picture Placeholder 27">
            <a:extLst>
              <a:ext uri="{FF2B5EF4-FFF2-40B4-BE49-F238E27FC236}">
                <a16:creationId xmlns:a16="http://schemas.microsoft.com/office/drawing/2014/main" id="{6BFD663F-98B8-700B-E473-2E89C81552C7}"/>
              </a:ext>
            </a:extLst>
          </p:cNvPr>
          <p:cNvSpPr>
            <a:spLocks noGrp="1"/>
          </p:cNvSpPr>
          <p:nvPr>
            <p:ph type="pic" sz="quarter" idx="17" hasCustomPrompt="1"/>
          </p:nvPr>
        </p:nvSpPr>
        <p:spPr>
          <a:xfrm>
            <a:off x="6602287" y="1665835"/>
            <a:ext cx="2749385" cy="2749385"/>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Tree>
    <p:extLst>
      <p:ext uri="{BB962C8B-B14F-4D97-AF65-F5344CB8AC3E}">
        <p14:creationId xmlns:p14="http://schemas.microsoft.com/office/powerpoint/2010/main" val="3518736411"/>
      </p:ext>
    </p:extLst>
  </p:cSld>
  <p:clrMapOvr>
    <a:masterClrMapping/>
  </p:clrMapOvr>
  <p:extLst>
    <p:ext uri="{DCECCB84-F9BA-43D5-87BE-67443E8EF086}">
      <p15:sldGuideLst xmlns:p15="http://schemas.microsoft.com/office/powerpoint/2012/main">
        <p15:guide id="1" orient="horz" pos="2568" userDrawn="1">
          <p15:clr>
            <a:srgbClr val="FBAE40"/>
          </p15:clr>
        </p15:guide>
        <p15:guide id="2" orient="horz" pos="72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ro Team Page 4 No Gradient">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1190317"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0" name="Picture Placeholder 29">
            <a:extLst>
              <a:ext uri="{FF2B5EF4-FFF2-40B4-BE49-F238E27FC236}">
                <a16:creationId xmlns:a16="http://schemas.microsoft.com/office/drawing/2014/main" id="{88207F42-2A31-FBA5-0D48-E4ABF405598B}"/>
              </a:ext>
            </a:extLst>
          </p:cNvPr>
          <p:cNvSpPr>
            <a:spLocks noGrp="1"/>
          </p:cNvSpPr>
          <p:nvPr>
            <p:ph type="pic" sz="quarter" idx="11" hasCustomPrompt="1"/>
          </p:nvPr>
        </p:nvSpPr>
        <p:spPr>
          <a:xfrm>
            <a:off x="3845399"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1" name="Picture Placeholder 30">
            <a:extLst>
              <a:ext uri="{FF2B5EF4-FFF2-40B4-BE49-F238E27FC236}">
                <a16:creationId xmlns:a16="http://schemas.microsoft.com/office/drawing/2014/main" id="{CDE28B0F-52AD-A825-BDE5-05C8DF6458DC}"/>
              </a:ext>
            </a:extLst>
          </p:cNvPr>
          <p:cNvSpPr>
            <a:spLocks noGrp="1"/>
          </p:cNvSpPr>
          <p:nvPr>
            <p:ph type="pic" sz="quarter" idx="12" hasCustomPrompt="1"/>
          </p:nvPr>
        </p:nvSpPr>
        <p:spPr>
          <a:xfrm>
            <a:off x="6578113" y="2040776"/>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3" name="Picture Placeholder 32">
            <a:extLst>
              <a:ext uri="{FF2B5EF4-FFF2-40B4-BE49-F238E27FC236}">
                <a16:creationId xmlns:a16="http://schemas.microsoft.com/office/drawing/2014/main" id="{4DD55B7A-56F3-E4A0-ADF8-2F6589DDCF9C}"/>
              </a:ext>
            </a:extLst>
          </p:cNvPr>
          <p:cNvSpPr>
            <a:spLocks noGrp="1"/>
          </p:cNvSpPr>
          <p:nvPr>
            <p:ph type="pic" sz="quarter" idx="13" hasCustomPrompt="1"/>
          </p:nvPr>
        </p:nvSpPr>
        <p:spPr>
          <a:xfrm>
            <a:off x="9291342"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1180574" y="401609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5" name="Text Placeholder 33">
            <a:extLst>
              <a:ext uri="{FF2B5EF4-FFF2-40B4-BE49-F238E27FC236}">
                <a16:creationId xmlns:a16="http://schemas.microsoft.com/office/drawing/2014/main" id="{9647BE3F-0555-3DC1-459B-E4ACE8307C7D}"/>
              </a:ext>
            </a:extLst>
          </p:cNvPr>
          <p:cNvSpPr>
            <a:spLocks noGrp="1"/>
          </p:cNvSpPr>
          <p:nvPr>
            <p:ph type="body" sz="quarter" idx="15" hasCustomPrompt="1"/>
          </p:nvPr>
        </p:nvSpPr>
        <p:spPr>
          <a:xfrm>
            <a:off x="3835656" y="4017915"/>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6568370" y="401594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7" name="Text Placeholder 33">
            <a:extLst>
              <a:ext uri="{FF2B5EF4-FFF2-40B4-BE49-F238E27FC236}">
                <a16:creationId xmlns:a16="http://schemas.microsoft.com/office/drawing/2014/main" id="{4B170379-DD15-A751-AB7B-650B73DE672C}"/>
              </a:ext>
            </a:extLst>
          </p:cNvPr>
          <p:cNvSpPr>
            <a:spLocks noGrp="1"/>
          </p:cNvSpPr>
          <p:nvPr>
            <p:ph type="body" sz="quarter" idx="17" hasCustomPrompt="1"/>
          </p:nvPr>
        </p:nvSpPr>
        <p:spPr>
          <a:xfrm>
            <a:off x="9281599" y="401594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Tree>
    <p:extLst>
      <p:ext uri="{BB962C8B-B14F-4D97-AF65-F5344CB8AC3E}">
        <p14:creationId xmlns:p14="http://schemas.microsoft.com/office/powerpoint/2010/main" val="233308704"/>
      </p:ext>
    </p:extLst>
  </p:cSld>
  <p:clrMapOvr>
    <a:masterClrMapping/>
  </p:clrMapOvr>
  <p:extLst>
    <p:ext uri="{DCECCB84-F9BA-43D5-87BE-67443E8EF086}">
      <p15:sldGuideLst xmlns:p15="http://schemas.microsoft.com/office/powerpoint/2012/main">
        <p15:guide id="1" orient="horz" pos="256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ro Team Page No Gradient 3">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2445185"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0" name="Picture Placeholder 29">
            <a:extLst>
              <a:ext uri="{FF2B5EF4-FFF2-40B4-BE49-F238E27FC236}">
                <a16:creationId xmlns:a16="http://schemas.microsoft.com/office/drawing/2014/main" id="{88207F42-2A31-FBA5-0D48-E4ABF405598B}"/>
              </a:ext>
            </a:extLst>
          </p:cNvPr>
          <p:cNvSpPr>
            <a:spLocks noGrp="1"/>
          </p:cNvSpPr>
          <p:nvPr>
            <p:ph type="pic" sz="quarter" idx="11" hasCustomPrompt="1"/>
          </p:nvPr>
        </p:nvSpPr>
        <p:spPr>
          <a:xfrm>
            <a:off x="5100267"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1" name="Picture Placeholder 30">
            <a:extLst>
              <a:ext uri="{FF2B5EF4-FFF2-40B4-BE49-F238E27FC236}">
                <a16:creationId xmlns:a16="http://schemas.microsoft.com/office/drawing/2014/main" id="{CDE28B0F-52AD-A825-BDE5-05C8DF6458DC}"/>
              </a:ext>
            </a:extLst>
          </p:cNvPr>
          <p:cNvSpPr>
            <a:spLocks noGrp="1"/>
          </p:cNvSpPr>
          <p:nvPr>
            <p:ph type="pic" sz="quarter" idx="12" hasCustomPrompt="1"/>
          </p:nvPr>
        </p:nvSpPr>
        <p:spPr>
          <a:xfrm>
            <a:off x="7832981" y="2040776"/>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2435442" y="401609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5" name="Text Placeholder 33">
            <a:extLst>
              <a:ext uri="{FF2B5EF4-FFF2-40B4-BE49-F238E27FC236}">
                <a16:creationId xmlns:a16="http://schemas.microsoft.com/office/drawing/2014/main" id="{9647BE3F-0555-3DC1-459B-E4ACE8307C7D}"/>
              </a:ext>
            </a:extLst>
          </p:cNvPr>
          <p:cNvSpPr>
            <a:spLocks noGrp="1"/>
          </p:cNvSpPr>
          <p:nvPr>
            <p:ph type="body" sz="quarter" idx="15" hasCustomPrompt="1"/>
          </p:nvPr>
        </p:nvSpPr>
        <p:spPr>
          <a:xfrm>
            <a:off x="5090524" y="4017915"/>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7823238" y="401594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Tree>
    <p:extLst>
      <p:ext uri="{BB962C8B-B14F-4D97-AF65-F5344CB8AC3E}">
        <p14:creationId xmlns:p14="http://schemas.microsoft.com/office/powerpoint/2010/main" val="2300030730"/>
      </p:ext>
    </p:extLst>
  </p:cSld>
  <p:clrMapOvr>
    <a:masterClrMapping/>
  </p:clrMapOvr>
  <p:extLst>
    <p:ext uri="{DCECCB84-F9BA-43D5-87BE-67443E8EF086}">
      <p15:sldGuideLst xmlns:p15="http://schemas.microsoft.com/office/powerpoint/2012/main">
        <p15:guide id="1" orient="horz" pos="256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ro Team W/ Bios">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2454427" y="887084"/>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0" name="Picture Placeholder 29">
            <a:extLst>
              <a:ext uri="{FF2B5EF4-FFF2-40B4-BE49-F238E27FC236}">
                <a16:creationId xmlns:a16="http://schemas.microsoft.com/office/drawing/2014/main" id="{88207F42-2A31-FBA5-0D48-E4ABF405598B}"/>
              </a:ext>
            </a:extLst>
          </p:cNvPr>
          <p:cNvSpPr>
            <a:spLocks noGrp="1"/>
          </p:cNvSpPr>
          <p:nvPr>
            <p:ph type="pic" sz="quarter" idx="11" hasCustomPrompt="1"/>
          </p:nvPr>
        </p:nvSpPr>
        <p:spPr>
          <a:xfrm>
            <a:off x="5155475" y="887084"/>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1" name="Picture Placeholder 30">
            <a:extLst>
              <a:ext uri="{FF2B5EF4-FFF2-40B4-BE49-F238E27FC236}">
                <a16:creationId xmlns:a16="http://schemas.microsoft.com/office/drawing/2014/main" id="{CDE28B0F-52AD-A825-BDE5-05C8DF6458DC}"/>
              </a:ext>
            </a:extLst>
          </p:cNvPr>
          <p:cNvSpPr>
            <a:spLocks noGrp="1"/>
          </p:cNvSpPr>
          <p:nvPr>
            <p:ph type="pic" sz="quarter" idx="12" hasCustomPrompt="1"/>
          </p:nvPr>
        </p:nvSpPr>
        <p:spPr>
          <a:xfrm>
            <a:off x="7837066" y="853998"/>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2444684" y="283113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5" name="Text Placeholder 33">
            <a:extLst>
              <a:ext uri="{FF2B5EF4-FFF2-40B4-BE49-F238E27FC236}">
                <a16:creationId xmlns:a16="http://schemas.microsoft.com/office/drawing/2014/main" id="{9647BE3F-0555-3DC1-459B-E4ACE8307C7D}"/>
              </a:ext>
            </a:extLst>
          </p:cNvPr>
          <p:cNvSpPr>
            <a:spLocks noGrp="1"/>
          </p:cNvSpPr>
          <p:nvPr>
            <p:ph type="body" sz="quarter" idx="15" hasCustomPrompt="1"/>
          </p:nvPr>
        </p:nvSpPr>
        <p:spPr>
          <a:xfrm>
            <a:off x="5145732" y="283113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7827323" y="2829169"/>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 name="Text Placeholder 2">
            <a:extLst>
              <a:ext uri="{FF2B5EF4-FFF2-40B4-BE49-F238E27FC236}">
                <a16:creationId xmlns:a16="http://schemas.microsoft.com/office/drawing/2014/main" id="{1BAD41FD-E64D-CA3A-9D5D-51867D9D7EBC}"/>
              </a:ext>
            </a:extLst>
          </p:cNvPr>
          <p:cNvSpPr>
            <a:spLocks noGrp="1"/>
          </p:cNvSpPr>
          <p:nvPr>
            <p:ph type="body" sz="quarter" idx="17" hasCustomPrompt="1"/>
          </p:nvPr>
        </p:nvSpPr>
        <p:spPr>
          <a:xfrm>
            <a:off x="2123941" y="3162027"/>
            <a:ext cx="2389188" cy="2771775"/>
          </a:xfrm>
          <a:prstGeom prst="rect">
            <a:avLst/>
          </a:prstGeom>
        </p:spPr>
        <p:txBody>
          <a:bodyPr/>
          <a:lstStyle>
            <a:lvl1pPr marL="0" indent="0">
              <a:lnSpc>
                <a:spcPct val="100000"/>
              </a:lnSpc>
              <a:spcBef>
                <a:spcPts val="0"/>
              </a:spcBef>
              <a:buNone/>
              <a:defRPr sz="1100">
                <a:latin typeface="Avenir Next LT Pro" panose="020B0504020202020204" pitchFamily="34" charset="0"/>
              </a:defRPr>
            </a:lvl1pPr>
          </a:lstStyle>
          <a:p>
            <a:pPr lvl="0"/>
            <a:r>
              <a:rPr lang="en-US"/>
              <a:t>Add body text here…</a:t>
            </a:r>
          </a:p>
        </p:txBody>
      </p:sp>
      <p:sp>
        <p:nvSpPr>
          <p:cNvPr id="15" name="Text Placeholder 2">
            <a:extLst>
              <a:ext uri="{FF2B5EF4-FFF2-40B4-BE49-F238E27FC236}">
                <a16:creationId xmlns:a16="http://schemas.microsoft.com/office/drawing/2014/main" id="{FDE91063-3082-0BDA-AFD8-F031474AA106}"/>
              </a:ext>
            </a:extLst>
          </p:cNvPr>
          <p:cNvSpPr>
            <a:spLocks noGrp="1"/>
          </p:cNvSpPr>
          <p:nvPr>
            <p:ph type="body" sz="quarter" idx="18" hasCustomPrompt="1"/>
          </p:nvPr>
        </p:nvSpPr>
        <p:spPr>
          <a:xfrm>
            <a:off x="4824989" y="3162027"/>
            <a:ext cx="2389188" cy="2771775"/>
          </a:xfrm>
          <a:prstGeom prst="rect">
            <a:avLst/>
          </a:prstGeom>
        </p:spPr>
        <p:txBody>
          <a:bodyPr/>
          <a:lstStyle>
            <a:lvl1pPr marL="0" indent="0">
              <a:lnSpc>
                <a:spcPct val="100000"/>
              </a:lnSpc>
              <a:spcBef>
                <a:spcPts val="0"/>
              </a:spcBef>
              <a:buNone/>
              <a:defRPr sz="1100">
                <a:latin typeface="Avenir Next LT Pro" panose="020B0504020202020204" pitchFamily="34" charset="0"/>
              </a:defRPr>
            </a:lvl1pPr>
          </a:lstStyle>
          <a:p>
            <a:pPr lvl="0"/>
            <a:r>
              <a:rPr lang="en-US"/>
              <a:t>Add body text here…</a:t>
            </a:r>
          </a:p>
        </p:txBody>
      </p:sp>
      <p:sp>
        <p:nvSpPr>
          <p:cNvPr id="18" name="Text Placeholder 2">
            <a:extLst>
              <a:ext uri="{FF2B5EF4-FFF2-40B4-BE49-F238E27FC236}">
                <a16:creationId xmlns:a16="http://schemas.microsoft.com/office/drawing/2014/main" id="{E37E05C1-64AF-FB18-C4F9-845FA87DE81D}"/>
              </a:ext>
            </a:extLst>
          </p:cNvPr>
          <p:cNvSpPr>
            <a:spLocks noGrp="1"/>
          </p:cNvSpPr>
          <p:nvPr>
            <p:ph type="body" sz="quarter" idx="19" hasCustomPrompt="1"/>
          </p:nvPr>
        </p:nvSpPr>
        <p:spPr>
          <a:xfrm>
            <a:off x="7506580" y="3162027"/>
            <a:ext cx="2389188" cy="2771775"/>
          </a:xfrm>
          <a:prstGeom prst="rect">
            <a:avLst/>
          </a:prstGeom>
        </p:spPr>
        <p:txBody>
          <a:bodyPr/>
          <a:lstStyle>
            <a:lvl1pPr marL="0" indent="0">
              <a:lnSpc>
                <a:spcPct val="100000"/>
              </a:lnSpc>
              <a:spcBef>
                <a:spcPts val="0"/>
              </a:spcBef>
              <a:buNone/>
              <a:defRPr sz="1100">
                <a:latin typeface="Avenir Next LT Pro" panose="020B0504020202020204" pitchFamily="34" charset="0"/>
              </a:defRPr>
            </a:lvl1pPr>
          </a:lstStyle>
          <a:p>
            <a:pPr lvl="0"/>
            <a:r>
              <a:rPr lang="en-US"/>
              <a:t>Add body text here…</a:t>
            </a:r>
          </a:p>
        </p:txBody>
      </p:sp>
    </p:spTree>
    <p:extLst>
      <p:ext uri="{BB962C8B-B14F-4D97-AF65-F5344CB8AC3E}">
        <p14:creationId xmlns:p14="http://schemas.microsoft.com/office/powerpoint/2010/main" val="1298922960"/>
      </p:ext>
    </p:extLst>
  </p:cSld>
  <p:clrMapOvr>
    <a:masterClrMapping/>
  </p:clrMapOvr>
  <p:extLst>
    <p:ext uri="{DCECCB84-F9BA-43D5-87BE-67443E8EF086}">
      <p15:sldGuideLst xmlns:p15="http://schemas.microsoft.com/office/powerpoint/2012/main">
        <p15:guide id="2" pos="7224" userDrawn="1">
          <p15:clr>
            <a:srgbClr val="FBAE40"/>
          </p15:clr>
        </p15:guide>
        <p15:guide id="3" orient="horz" pos="374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roduction Page Single ">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710249" y="1152728"/>
            <a:ext cx="2749385" cy="2749385"/>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1211090" y="4084851"/>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 name="Text Placeholder 2">
            <a:extLst>
              <a:ext uri="{FF2B5EF4-FFF2-40B4-BE49-F238E27FC236}">
                <a16:creationId xmlns:a16="http://schemas.microsoft.com/office/drawing/2014/main" id="{F4A83237-29A0-45CC-062B-4F10683D4DAB}"/>
              </a:ext>
            </a:extLst>
          </p:cNvPr>
          <p:cNvSpPr>
            <a:spLocks noGrp="1"/>
          </p:cNvSpPr>
          <p:nvPr>
            <p:ph type="body" sz="quarter" idx="15" hasCustomPrompt="1"/>
          </p:nvPr>
        </p:nvSpPr>
        <p:spPr>
          <a:xfrm>
            <a:off x="4143983" y="1143000"/>
            <a:ext cx="7324116" cy="3604098"/>
          </a:xfrm>
          <a:prstGeom prst="rect">
            <a:avLst/>
          </a:prstGeom>
        </p:spPr>
        <p:txBody>
          <a:bodyPr/>
          <a:lstStyle>
            <a:lvl1pPr marL="0" indent="0">
              <a:lnSpc>
                <a:spcPct val="100000"/>
              </a:lnSpc>
              <a:spcBef>
                <a:spcPts val="0"/>
              </a:spcBef>
              <a:buNone/>
              <a:defRPr sz="1400">
                <a:latin typeface="Avenir Next LT Pro" panose="020B0504020202020204" pitchFamily="34" charset="0"/>
              </a:defRPr>
            </a:lvl1pPr>
          </a:lstStyle>
          <a:p>
            <a:pPr lvl="0"/>
            <a:r>
              <a:rPr lang="en-US"/>
              <a:t>Add text here…</a:t>
            </a:r>
          </a:p>
        </p:txBody>
      </p:sp>
      <p:sp>
        <p:nvSpPr>
          <p:cNvPr id="14" name="Text Placeholder 33">
            <a:extLst>
              <a:ext uri="{FF2B5EF4-FFF2-40B4-BE49-F238E27FC236}">
                <a16:creationId xmlns:a16="http://schemas.microsoft.com/office/drawing/2014/main" id="{36099F84-B0F7-D2E4-CBCD-8EEBA756003B}"/>
              </a:ext>
            </a:extLst>
          </p:cNvPr>
          <p:cNvSpPr>
            <a:spLocks noGrp="1"/>
          </p:cNvSpPr>
          <p:nvPr>
            <p:ph type="body" sz="quarter" idx="16" hasCustomPrompt="1"/>
          </p:nvPr>
        </p:nvSpPr>
        <p:spPr>
          <a:xfrm>
            <a:off x="4143983" y="4908460"/>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Tree>
    <p:extLst>
      <p:ext uri="{BB962C8B-B14F-4D97-AF65-F5344CB8AC3E}">
        <p14:creationId xmlns:p14="http://schemas.microsoft.com/office/powerpoint/2010/main" val="4079698968"/>
      </p:ext>
    </p:extLst>
  </p:cSld>
  <p:clrMapOvr>
    <a:masterClrMapping/>
  </p:clrMapOvr>
  <p:extLst>
    <p:ext uri="{DCECCB84-F9BA-43D5-87BE-67443E8EF086}">
      <p15:sldGuideLst xmlns:p15="http://schemas.microsoft.com/office/powerpoint/2012/main">
        <p15:guide id="1" orient="horz" pos="2568" userDrawn="1">
          <p15:clr>
            <a:srgbClr val="FBAE40"/>
          </p15:clr>
        </p15:guide>
        <p15:guide id="2" orient="horz" pos="7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4B1C6B-F39F-E643-7D8B-481FD60FBBBB}"/>
              </a:ext>
            </a:extLst>
          </p:cNvPr>
          <p:cNvSpPr txBox="1"/>
          <p:nvPr userDrawn="1"/>
        </p:nvSpPr>
        <p:spPr>
          <a:xfrm>
            <a:off x="5480613" y="6503872"/>
            <a:ext cx="6097656" cy="215444"/>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50" normalizeH="0" baseline="0" noProof="0">
                <a:ln>
                  <a:noFill/>
                </a:ln>
                <a:solidFill>
                  <a:schemeClr val="bg1"/>
                </a:solidFill>
                <a:effectLst/>
                <a:uLnTx/>
                <a:uFillTx/>
                <a:latin typeface="Avenir Next Medium" panose="020B0503020202020204" pitchFamily="34" charset="0"/>
                <a:ea typeface="+mn-ea"/>
                <a:cs typeface="+mn-cs"/>
              </a:rPr>
              <a:t>© MORGANFRANKLIN CONSULTING – ALL RIGHTS RESERVED </a:t>
            </a:r>
          </a:p>
        </p:txBody>
      </p:sp>
    </p:spTree>
    <p:extLst>
      <p:ext uri="{BB962C8B-B14F-4D97-AF65-F5344CB8AC3E}">
        <p14:creationId xmlns:p14="http://schemas.microsoft.com/office/powerpoint/2010/main" val="1147046671"/>
      </p:ext>
    </p:extLst>
  </p:cSld>
  <p:clrMapOvr>
    <a:masterClrMapping/>
  </p:clrMapOvr>
  <p:extLst>
    <p:ext uri="{DCECCB84-F9BA-43D5-87BE-67443E8EF086}">
      <p15:sldGuideLst xmlns:p15="http://schemas.microsoft.com/office/powerpoint/2012/main">
        <p15:guide id="1" pos="456">
          <p15:clr>
            <a:srgbClr val="FBAE40"/>
          </p15:clr>
        </p15:guide>
        <p15:guide id="2" orient="horz" pos="27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9CBD3C-EE0E-A84A-8495-07E8D8940BAD}"/>
              </a:ext>
            </a:extLst>
          </p:cNvPr>
          <p:cNvSpPr/>
          <p:nvPr userDrawn="1"/>
        </p:nvSpPr>
        <p:spPr>
          <a:xfrm>
            <a:off x="0" y="1"/>
            <a:ext cx="12192000" cy="5382228"/>
          </a:xfrm>
          <a:prstGeom prst="rect">
            <a:avLst/>
          </a:prstGeom>
          <a:solidFill>
            <a:srgbClr val="425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A picture containing drawing&#10;&#10;Description automatically generated">
            <a:extLst>
              <a:ext uri="{FF2B5EF4-FFF2-40B4-BE49-F238E27FC236}">
                <a16:creationId xmlns:a16="http://schemas.microsoft.com/office/drawing/2014/main" id="{4C518EA0-1347-D740-95B9-F11D296CE845}"/>
              </a:ext>
            </a:extLst>
          </p:cNvPr>
          <p:cNvPicPr>
            <a:picLocks noChangeAspect="1"/>
          </p:cNvPicPr>
          <p:nvPr userDrawn="1"/>
        </p:nvPicPr>
        <p:blipFill>
          <a:blip r:embed="rId2"/>
          <a:stretch>
            <a:fillRect/>
          </a:stretch>
        </p:blipFill>
        <p:spPr>
          <a:xfrm>
            <a:off x="5158434" y="5617418"/>
            <a:ext cx="1875123" cy="1046580"/>
          </a:xfrm>
          <a:prstGeom prst="rect">
            <a:avLst/>
          </a:prstGeom>
        </p:spPr>
      </p:pic>
    </p:spTree>
    <p:extLst>
      <p:ext uri="{BB962C8B-B14F-4D97-AF65-F5344CB8AC3E}">
        <p14:creationId xmlns:p14="http://schemas.microsoft.com/office/powerpoint/2010/main" val="2195541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marL="0" indent="0">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C36B061-83A6-A44A-9C7B-ED5D15598CBE}"/>
              </a:ext>
            </a:extLst>
          </p:cNvPr>
          <p:cNvSpPr/>
          <p:nvPr userDrawn="1"/>
        </p:nvSpPr>
        <p:spPr>
          <a:xfrm>
            <a:off x="9122733" y="6488632"/>
            <a:ext cx="3069267" cy="3780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 name="Rectangle 7">
            <a:extLst>
              <a:ext uri="{FF2B5EF4-FFF2-40B4-BE49-F238E27FC236}">
                <a16:creationId xmlns:a16="http://schemas.microsoft.com/office/drawing/2014/main" id="{DDEEE235-0A8C-974E-9ED1-A9E053DC00DA}"/>
              </a:ext>
            </a:extLst>
          </p:cNvPr>
          <p:cNvSpPr/>
          <p:nvPr userDrawn="1"/>
        </p:nvSpPr>
        <p:spPr>
          <a:xfrm>
            <a:off x="-2" y="6492875"/>
            <a:ext cx="9122733"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374120" y="6489267"/>
            <a:ext cx="675166" cy="365125"/>
          </a:xfrm>
        </p:spPr>
        <p:txBody>
          <a:bodyPr/>
          <a:lstStyle>
            <a:lvl1pPr>
              <a:defRPr>
                <a:solidFill>
                  <a:schemeClr val="tx2"/>
                </a:solidFill>
              </a:defRPr>
            </a:lvl1pPr>
          </a:lstStyle>
          <a:p>
            <a:fld id="{5D09B40C-54F0-2F44-B314-7DB25FC687AD}" type="slidenum">
              <a:rPr lang="en-US" smtClean="0"/>
              <a:pPr/>
              <a:t>‹#›</a:t>
            </a:fld>
            <a:endParaRPr lang="en-US"/>
          </a:p>
        </p:txBody>
      </p:sp>
      <p:sp>
        <p:nvSpPr>
          <p:cNvPr id="4" name="Date Placeholder 3"/>
          <p:cNvSpPr>
            <a:spLocks noGrp="1"/>
          </p:cNvSpPr>
          <p:nvPr>
            <p:ph type="dt" sz="half" idx="10"/>
          </p:nvPr>
        </p:nvSpPr>
        <p:spPr>
          <a:xfrm>
            <a:off x="9185602" y="6492891"/>
            <a:ext cx="2189724" cy="365125"/>
          </a:xfrm>
        </p:spPr>
        <p:txBody>
          <a:bodyPr/>
          <a:lstStyle>
            <a:lvl1pPr algn="r">
              <a:defRPr>
                <a:solidFill>
                  <a:schemeClr val="tx2"/>
                </a:solidFill>
              </a:defRPr>
            </a:lvl1pPr>
          </a:lstStyle>
          <a:p>
            <a:r>
              <a:rPr lang="en-US"/>
              <a:t>January 11, 2020</a:t>
            </a:r>
          </a:p>
        </p:txBody>
      </p:sp>
    </p:spTree>
    <p:extLst>
      <p:ext uri="{BB962C8B-B14F-4D97-AF65-F5344CB8AC3E}">
        <p14:creationId xmlns:p14="http://schemas.microsoft.com/office/powerpoint/2010/main" val="3920866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Half Content with Lis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386484" y="6356349"/>
            <a:ext cx="2743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
        <p:nvSpPr>
          <p:cNvPr id="5" name="Rectangle 4">
            <a:extLst>
              <a:ext uri="{FF2B5EF4-FFF2-40B4-BE49-F238E27FC236}">
                <a16:creationId xmlns:a16="http://schemas.microsoft.com/office/drawing/2014/main" id="{BD4C158A-65F2-8445-A470-5A5232F7EB18}"/>
              </a:ext>
            </a:extLst>
          </p:cNvPr>
          <p:cNvSpPr/>
          <p:nvPr userDrawn="1"/>
        </p:nvSpPr>
        <p:spPr>
          <a:xfrm>
            <a:off x="152400" y="158750"/>
            <a:ext cx="5525001" cy="6528434"/>
          </a:xfrm>
          <a:prstGeom prst="rect">
            <a:avLst/>
          </a:prstGeom>
          <a:solidFill>
            <a:srgbClr val="425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4350" y="1551008"/>
            <a:ext cx="4758372" cy="864792"/>
          </a:xfrm>
        </p:spPr>
        <p:txBody>
          <a:bodyPr anchor="b"/>
          <a:lstStyle>
            <a:lvl1pPr algn="l">
              <a:defRPr b="1" i="0">
                <a:solidFill>
                  <a:schemeClr val="bg1"/>
                </a:solidFill>
                <a:latin typeface="Montserrat SemiBold" pitchFamily="2" charset="77"/>
              </a:defRPr>
            </a:lvl1pPr>
          </a:lstStyle>
          <a:p>
            <a:r>
              <a:rPr lang="en-US"/>
              <a:t>Click to edit</a:t>
            </a:r>
          </a:p>
        </p:txBody>
      </p:sp>
      <p:sp>
        <p:nvSpPr>
          <p:cNvPr id="3" name="Content Placeholder 2"/>
          <p:cNvSpPr>
            <a:spLocks noGrp="1"/>
          </p:cNvSpPr>
          <p:nvPr>
            <p:ph idx="1"/>
          </p:nvPr>
        </p:nvSpPr>
        <p:spPr>
          <a:xfrm>
            <a:off x="494349" y="2651760"/>
            <a:ext cx="4758372" cy="3383280"/>
          </a:xfrm>
        </p:spPr>
        <p:txBody>
          <a:bodyPr anchor="t"/>
          <a:lstStyle>
            <a:lvl1pPr marL="0" indent="0" algn="l">
              <a:buNone/>
              <a:defRPr b="0" i="0">
                <a:solidFill>
                  <a:schemeClr val="bg1"/>
                </a:solidFill>
                <a:latin typeface="Montserrat" pitchFamily="2" charset="77"/>
              </a:defRPr>
            </a:lvl1pPr>
            <a:lvl2pPr marL="457200" indent="0">
              <a:buNone/>
              <a:defRPr b="0" i="0">
                <a:solidFill>
                  <a:schemeClr val="bg1"/>
                </a:solidFill>
                <a:latin typeface="Montserrat" pitchFamily="2" charset="77"/>
              </a:defRPr>
            </a:lvl2pPr>
            <a:lvl3pPr marL="914400" indent="0">
              <a:buNone/>
              <a:defRPr b="0" i="0">
                <a:solidFill>
                  <a:schemeClr val="bg1"/>
                </a:solidFill>
                <a:latin typeface="Montserrat" pitchFamily="2" charset="77"/>
              </a:defRPr>
            </a:lvl3pPr>
            <a:lvl4pPr marL="1371600" indent="0">
              <a:buNone/>
              <a:defRPr b="0" i="0">
                <a:solidFill>
                  <a:schemeClr val="bg1"/>
                </a:solidFill>
                <a:latin typeface="Montserrat" pitchFamily="2" charset="77"/>
              </a:defRPr>
            </a:lvl4pPr>
            <a:lvl5pPr marL="1828800" indent="0">
              <a:buNone/>
              <a:defRPr b="0" i="0">
                <a:solidFill>
                  <a:schemeClr val="bg1"/>
                </a:solidFill>
                <a:latin typeface="Montserrat" pitchFamily="2" charset="77"/>
              </a:defRPr>
            </a:lvl5pPr>
          </a:lstStyle>
          <a:p>
            <a:pPr lvl="0"/>
            <a:endParaRPr lang="en-US"/>
          </a:p>
        </p:txBody>
      </p:sp>
      <p:sp>
        <p:nvSpPr>
          <p:cNvPr id="9" name="Content Placeholder 2">
            <a:extLst>
              <a:ext uri="{FF2B5EF4-FFF2-40B4-BE49-F238E27FC236}">
                <a16:creationId xmlns:a16="http://schemas.microsoft.com/office/drawing/2014/main" id="{B7015857-F99D-1944-AC53-EA350C5B9015}"/>
              </a:ext>
            </a:extLst>
          </p:cNvPr>
          <p:cNvSpPr>
            <a:spLocks noGrp="1"/>
          </p:cNvSpPr>
          <p:nvPr>
            <p:ph idx="13"/>
          </p:nvPr>
        </p:nvSpPr>
        <p:spPr>
          <a:xfrm>
            <a:off x="5950268" y="1551009"/>
            <a:ext cx="5936931" cy="4514512"/>
          </a:xfrm>
        </p:spPr>
        <p:txBody>
          <a:bodyPr anchor="t"/>
          <a:lstStyle>
            <a:lvl1pPr marL="239713" indent="-239713" algn="l">
              <a:buFont typeface="Arial" panose="020B0604020202020204" pitchFamily="34" charset="0"/>
              <a:buChar char="•"/>
              <a:tabLst/>
              <a:defRPr b="0" i="0">
                <a:solidFill>
                  <a:schemeClr val="tx1">
                    <a:lumMod val="85000"/>
                    <a:lumOff val="15000"/>
                  </a:schemeClr>
                </a:solidFill>
                <a:latin typeface="Montserrat" pitchFamily="2" charset="77"/>
              </a:defRPr>
            </a:lvl1pPr>
            <a:lvl2pPr marL="457200" indent="0">
              <a:buNone/>
              <a:defRPr b="0" i="0">
                <a:solidFill>
                  <a:schemeClr val="bg1"/>
                </a:solidFill>
                <a:latin typeface="Montserrat" pitchFamily="2" charset="77"/>
              </a:defRPr>
            </a:lvl2pPr>
            <a:lvl3pPr marL="914400" indent="0">
              <a:buNone/>
              <a:defRPr b="0" i="0">
                <a:solidFill>
                  <a:schemeClr val="bg1"/>
                </a:solidFill>
                <a:latin typeface="Montserrat" pitchFamily="2" charset="77"/>
              </a:defRPr>
            </a:lvl3pPr>
            <a:lvl4pPr marL="1371600" indent="0">
              <a:buNone/>
              <a:defRPr b="0" i="0">
                <a:solidFill>
                  <a:schemeClr val="bg1"/>
                </a:solidFill>
                <a:latin typeface="Montserrat" pitchFamily="2" charset="77"/>
              </a:defRPr>
            </a:lvl4pPr>
            <a:lvl5pPr marL="1828800" indent="0">
              <a:buNone/>
              <a:defRPr b="0" i="0">
                <a:solidFill>
                  <a:schemeClr val="bg1"/>
                </a:solidFill>
                <a:latin typeface="Montserrat" pitchFamily="2" charset="77"/>
              </a:defRPr>
            </a:lvl5pPr>
          </a:lstStyle>
          <a:p>
            <a:pPr lvl="0"/>
            <a:endParaRPr lang="en-US"/>
          </a:p>
        </p:txBody>
      </p:sp>
    </p:spTree>
    <p:extLst>
      <p:ext uri="{BB962C8B-B14F-4D97-AF65-F5344CB8AC3E}">
        <p14:creationId xmlns:p14="http://schemas.microsoft.com/office/powerpoint/2010/main" val="7877896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978" y="2197793"/>
            <a:ext cx="5181600" cy="1325563"/>
          </a:xfrm>
        </p:spPr>
        <p:txBody>
          <a:bodyPr anchor="b"/>
          <a:lstStyle>
            <a:lvl1pPr algn="r">
              <a:defRPr b="1" i="0">
                <a:solidFill>
                  <a:srgbClr val="425563"/>
                </a:solidFill>
                <a:latin typeface="Montserrat SemiBold" pitchFamily="2" charset="77"/>
              </a:defRPr>
            </a:lvl1pPr>
          </a:lstStyle>
          <a:p>
            <a:r>
              <a:rPr lang="en-US"/>
              <a:t>TITLE</a:t>
            </a:r>
          </a:p>
        </p:txBody>
      </p:sp>
      <p:sp>
        <p:nvSpPr>
          <p:cNvPr id="3" name="Content Placeholder 2"/>
          <p:cNvSpPr>
            <a:spLocks noGrp="1"/>
          </p:cNvSpPr>
          <p:nvPr>
            <p:ph idx="1" hasCustomPrompt="1"/>
          </p:nvPr>
        </p:nvSpPr>
        <p:spPr>
          <a:xfrm>
            <a:off x="6030169" y="643467"/>
            <a:ext cx="5457822" cy="5486400"/>
          </a:xfrm>
        </p:spPr>
        <p:txBody>
          <a:bodyPr anchor="ctr"/>
          <a:lstStyle>
            <a:lvl1pPr marL="0" indent="0">
              <a:buNone/>
              <a:defRPr b="0" i="0">
                <a:latin typeface="Montserrat" pitchFamily="2" charset="77"/>
              </a:defRPr>
            </a:lvl1pPr>
            <a:lvl2pPr marL="457200" indent="0">
              <a:buNone/>
              <a:defRPr b="0" i="0">
                <a:latin typeface="Montserrat" pitchFamily="2" charset="77"/>
              </a:defRPr>
            </a:lvl2pPr>
            <a:lvl3pPr marL="914400" indent="0">
              <a:buNone/>
              <a:defRPr b="0" i="0">
                <a:latin typeface="Montserrat" pitchFamily="2" charset="77"/>
              </a:defRPr>
            </a:lvl3pPr>
            <a:lvl4pPr marL="1371600" indent="0">
              <a:buNone/>
              <a:defRPr b="0" i="0">
                <a:latin typeface="Montserrat" pitchFamily="2" charset="77"/>
              </a:defRPr>
            </a:lvl4pPr>
            <a:lvl5pPr marL="1828800" indent="0">
              <a:buNone/>
              <a:defRPr b="0" i="0">
                <a:latin typeface="Montserrat" pitchFamily="2" charset="77"/>
              </a:defRPr>
            </a:lvl5pPr>
          </a:lstStyle>
          <a:p>
            <a:pPr lvl="0"/>
            <a:r>
              <a:rPr lang="en-US"/>
              <a:t>Click to edit copy</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86484" y="6356349"/>
            <a:ext cx="2743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pic>
        <p:nvPicPr>
          <p:cNvPr id="7" name="Picture 6">
            <a:extLst>
              <a:ext uri="{FF2B5EF4-FFF2-40B4-BE49-F238E27FC236}">
                <a16:creationId xmlns:a16="http://schemas.microsoft.com/office/drawing/2014/main" id="{1C079906-24CD-8D4E-98F7-5FC5E654D96A}"/>
              </a:ext>
            </a:extLst>
          </p:cNvPr>
          <p:cNvPicPr>
            <a:picLocks noChangeAspect="1"/>
          </p:cNvPicPr>
          <p:nvPr userDrawn="1"/>
        </p:nvPicPr>
        <p:blipFill>
          <a:blip r:embed="rId2">
            <a:alphaModFix amt="19000"/>
          </a:blip>
          <a:stretch>
            <a:fillRect/>
          </a:stretch>
        </p:blipFill>
        <p:spPr>
          <a:xfrm>
            <a:off x="8134545" y="13821"/>
            <a:ext cx="6822452" cy="6806911"/>
          </a:xfrm>
          <a:prstGeom prst="rect">
            <a:avLst/>
          </a:prstGeom>
          <a:effectLst>
            <a:outerShdw blurRad="50800" dist="50800" dir="5400000" algn="ctr" rotWithShape="0">
              <a:srgbClr val="000000">
                <a:alpha val="0"/>
              </a:srgbClr>
            </a:outerShdw>
          </a:effectLst>
        </p:spPr>
      </p:pic>
      <p:sp>
        <p:nvSpPr>
          <p:cNvPr id="9" name="Text Placeholder 2">
            <a:extLst>
              <a:ext uri="{FF2B5EF4-FFF2-40B4-BE49-F238E27FC236}">
                <a16:creationId xmlns:a16="http://schemas.microsoft.com/office/drawing/2014/main" id="{565F37A4-33B9-D344-95C8-05A5F6800F38}"/>
              </a:ext>
            </a:extLst>
          </p:cNvPr>
          <p:cNvSpPr>
            <a:spLocks noGrp="1"/>
          </p:cNvSpPr>
          <p:nvPr>
            <p:ph type="body" idx="13" hasCustomPrompt="1"/>
          </p:nvPr>
        </p:nvSpPr>
        <p:spPr>
          <a:xfrm>
            <a:off x="114978" y="3657600"/>
            <a:ext cx="5181600" cy="713202"/>
          </a:xfrm>
        </p:spPr>
        <p:txBody>
          <a:bodyPr vert="horz">
            <a:normAutofit/>
          </a:bodyPr>
          <a:lstStyle>
            <a:lvl1pPr marL="0" indent="0" algn="r">
              <a:buNone/>
              <a:defRPr sz="2000" b="0" i="0">
                <a:solidFill>
                  <a:srgbClr val="425563"/>
                </a:solidFill>
                <a:latin typeface="Montserra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sp>
        <p:nvSpPr>
          <p:cNvPr id="10" name="Rectangle 9">
            <a:extLst>
              <a:ext uri="{FF2B5EF4-FFF2-40B4-BE49-F238E27FC236}">
                <a16:creationId xmlns:a16="http://schemas.microsoft.com/office/drawing/2014/main" id="{1A32CC5B-7958-5C44-A94F-36976AD29582}"/>
              </a:ext>
            </a:extLst>
          </p:cNvPr>
          <p:cNvSpPr/>
          <p:nvPr userDrawn="1"/>
        </p:nvSpPr>
        <p:spPr>
          <a:xfrm flipH="1">
            <a:off x="5508926" y="855134"/>
            <a:ext cx="97790" cy="51477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6811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10916" y="1748117"/>
            <a:ext cx="8442885" cy="1775011"/>
          </a:xfrm>
        </p:spPr>
        <p:txBody>
          <a:bodyPr anchor="b"/>
          <a:lstStyle>
            <a:lvl1pPr>
              <a:defRPr sz="6000">
                <a:solidFill>
                  <a:schemeClr val="tx2"/>
                </a:solidFill>
              </a:defRPr>
            </a:lvl1pPr>
          </a:lstStyle>
          <a:p>
            <a:r>
              <a:rPr lang="en-US"/>
              <a:t>Divider Title</a:t>
            </a:r>
          </a:p>
        </p:txBody>
      </p:sp>
      <p:sp>
        <p:nvSpPr>
          <p:cNvPr id="3" name="Text Placeholder 2"/>
          <p:cNvSpPr>
            <a:spLocks noGrp="1"/>
          </p:cNvSpPr>
          <p:nvPr>
            <p:ph type="body" idx="1" hasCustomPrompt="1"/>
          </p:nvPr>
        </p:nvSpPr>
        <p:spPr>
          <a:xfrm>
            <a:off x="2910915" y="3523128"/>
            <a:ext cx="8442885" cy="1266265"/>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sp>
        <p:nvSpPr>
          <p:cNvPr id="7" name="Date Placeholder 3">
            <a:extLst>
              <a:ext uri="{FF2B5EF4-FFF2-40B4-BE49-F238E27FC236}">
                <a16:creationId xmlns:a16="http://schemas.microsoft.com/office/drawing/2014/main" id="{29CE5F12-7C88-7247-A6E6-64998322FEA7}"/>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8" name="Slide Number Placeholder 5">
            <a:extLst>
              <a:ext uri="{FF2B5EF4-FFF2-40B4-BE49-F238E27FC236}">
                <a16:creationId xmlns:a16="http://schemas.microsoft.com/office/drawing/2014/main" id="{73235B29-6549-0A44-B4E4-014C7114246F}"/>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pic>
        <p:nvPicPr>
          <p:cNvPr id="9" name="Picture 8">
            <a:extLst>
              <a:ext uri="{FF2B5EF4-FFF2-40B4-BE49-F238E27FC236}">
                <a16:creationId xmlns:a16="http://schemas.microsoft.com/office/drawing/2014/main" id="{D4FAB772-82DC-C943-BBF4-38E1CD99307E}"/>
              </a:ext>
            </a:extLst>
          </p:cNvPr>
          <p:cNvPicPr>
            <a:picLocks noChangeAspect="1"/>
          </p:cNvPicPr>
          <p:nvPr userDrawn="1"/>
        </p:nvPicPr>
        <p:blipFill>
          <a:blip r:embed="rId2"/>
          <a:stretch>
            <a:fillRect/>
          </a:stretch>
        </p:blipFill>
        <p:spPr>
          <a:xfrm>
            <a:off x="0" y="2095500"/>
            <a:ext cx="2667000" cy="2667000"/>
          </a:xfrm>
          <a:prstGeom prst="rect">
            <a:avLst/>
          </a:prstGeom>
        </p:spPr>
      </p:pic>
    </p:spTree>
    <p:extLst>
      <p:ext uri="{BB962C8B-B14F-4D97-AF65-F5344CB8AC3E}">
        <p14:creationId xmlns:p14="http://schemas.microsoft.com/office/powerpoint/2010/main" val="1977152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61FBBBC6-1E7B-864B-A595-EA7E525F5E6C}"/>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9" name="Slide Number Placeholder 5">
            <a:extLst>
              <a:ext uri="{FF2B5EF4-FFF2-40B4-BE49-F238E27FC236}">
                <a16:creationId xmlns:a16="http://schemas.microsoft.com/office/drawing/2014/main" id="{2893DF93-68A5-0549-BF6E-B193DAF6EEDC}"/>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11630247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2000" b="0" i="0">
                <a:solidFill>
                  <a:schemeClr val="tx2"/>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2000" b="0" i="0">
                <a:solidFill>
                  <a:schemeClr val="tx2"/>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EF7CD9DC-843B-8243-9992-DE8064087BC8}"/>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11" name="Slide Number Placeholder 5">
            <a:extLst>
              <a:ext uri="{FF2B5EF4-FFF2-40B4-BE49-F238E27FC236}">
                <a16:creationId xmlns:a16="http://schemas.microsoft.com/office/drawing/2014/main" id="{7E37C278-55CA-AC4F-B11D-FE01A197C7B6}"/>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1820158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Date Placeholder 3">
            <a:extLst>
              <a:ext uri="{FF2B5EF4-FFF2-40B4-BE49-F238E27FC236}">
                <a16:creationId xmlns:a16="http://schemas.microsoft.com/office/drawing/2014/main" id="{2953D439-EC1D-AC4D-8BC5-0D5ABE77623B}"/>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7" name="Slide Number Placeholder 5">
            <a:extLst>
              <a:ext uri="{FF2B5EF4-FFF2-40B4-BE49-F238E27FC236}">
                <a16:creationId xmlns:a16="http://schemas.microsoft.com/office/drawing/2014/main" id="{AEEC4502-217E-DB42-8E6D-3CD020FDB39E}"/>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899675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E22299B-00C2-0B4E-9B6E-7BA6E9F32FBF}"/>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6" name="Slide Number Placeholder 5">
            <a:extLst>
              <a:ext uri="{FF2B5EF4-FFF2-40B4-BE49-F238E27FC236}">
                <a16:creationId xmlns:a16="http://schemas.microsoft.com/office/drawing/2014/main" id="{8C4333E6-84A4-7243-8F68-A90BE354B7CB}"/>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2421931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6BDC6AA1-B8C2-4149-925E-424351F00C68}"/>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9" name="Slide Number Placeholder 5">
            <a:extLst>
              <a:ext uri="{FF2B5EF4-FFF2-40B4-BE49-F238E27FC236}">
                <a16:creationId xmlns:a16="http://schemas.microsoft.com/office/drawing/2014/main" id="{D2EE2DD8-C2EC-6246-87A7-4779D96712C3}"/>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2202420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64793"/>
      </p:ext>
    </p:extLst>
  </p:cSld>
  <p:clrMapOvr>
    <a:masterClrMapping/>
  </p:clrMapOvr>
  <p:extLst>
    <p:ext uri="{DCECCB84-F9BA-43D5-87BE-67443E8EF086}">
      <p15:sldGuideLst xmlns:p15="http://schemas.microsoft.com/office/powerpoint/2012/main">
        <p15:guide id="1" pos="456">
          <p15:clr>
            <a:srgbClr val="FBAE40"/>
          </p15:clr>
        </p15:guide>
        <p15:guide id="2" orient="horz" pos="27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2"/>
                </a:solidFill>
              </a:defRPr>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66A847FB-FE92-3C44-94D4-F25C968349DD}"/>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9" name="Slide Number Placeholder 5">
            <a:extLst>
              <a:ext uri="{FF2B5EF4-FFF2-40B4-BE49-F238E27FC236}">
                <a16:creationId xmlns:a16="http://schemas.microsoft.com/office/drawing/2014/main" id="{360A4371-4E34-E44F-A0B0-0E5475CB231A}"/>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1096134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3D6FF7D-A111-6544-9FB3-892FE56AE2C7}"/>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8" name="Slide Number Placeholder 5">
            <a:extLst>
              <a:ext uri="{FF2B5EF4-FFF2-40B4-BE49-F238E27FC236}">
                <a16:creationId xmlns:a16="http://schemas.microsoft.com/office/drawing/2014/main" id="{51561557-5E76-704C-B91F-6BAE1495635F}"/>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3690674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tx2"/>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BB240AC-6BC8-054D-81D0-0E4177181CCF}"/>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8" name="Slide Number Placeholder 5">
            <a:extLst>
              <a:ext uri="{FF2B5EF4-FFF2-40B4-BE49-F238E27FC236}">
                <a16:creationId xmlns:a16="http://schemas.microsoft.com/office/drawing/2014/main" id="{AD70DC90-BBC2-5C4B-92C0-A1D489FE28CA}"/>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36906080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con Head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239E2DFD-49AE-E049-BB2E-9A1777706F69}"/>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6" name="Slide Number Placeholder 5">
            <a:extLst>
              <a:ext uri="{FF2B5EF4-FFF2-40B4-BE49-F238E27FC236}">
                <a16:creationId xmlns:a16="http://schemas.microsoft.com/office/drawing/2014/main" id="{288336FC-FF1B-634E-8CBA-D6FE34BEF613}"/>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
        <p:nvSpPr>
          <p:cNvPr id="16" name="Rectangle 15">
            <a:extLst>
              <a:ext uri="{FF2B5EF4-FFF2-40B4-BE49-F238E27FC236}">
                <a16:creationId xmlns:a16="http://schemas.microsoft.com/office/drawing/2014/main" id="{110784E4-8473-A34B-8C2E-616A63F38589}"/>
              </a:ext>
            </a:extLst>
          </p:cNvPr>
          <p:cNvSpPr/>
          <p:nvPr userDrawn="1"/>
        </p:nvSpPr>
        <p:spPr>
          <a:xfrm>
            <a:off x="1177497" y="878247"/>
            <a:ext cx="1076349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364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6" name="图片占位符 6"/>
          <p:cNvSpPr>
            <a:spLocks noGrp="1"/>
          </p:cNvSpPr>
          <p:nvPr>
            <p:ph type="pic" sz="quarter" idx="10" hasCustomPrompt="1"/>
          </p:nvPr>
        </p:nvSpPr>
        <p:spPr>
          <a:xfrm>
            <a:off x="0" y="2128023"/>
            <a:ext cx="12192000" cy="3309421"/>
          </a:xfrm>
        </p:spPr>
        <p:txBody>
          <a:bodyPr/>
          <a:lstStyle>
            <a:lvl1pPr marL="457189" marR="0" indent="-457189" algn="l" defTabSz="609585" rtl="0" eaLnBrk="1" fontAlgn="auto" latinLnBrk="0" hangingPunct="1">
              <a:lnSpc>
                <a:spcPct val="100000"/>
              </a:lnSpc>
              <a:spcBef>
                <a:spcPct val="20000"/>
              </a:spcBef>
              <a:spcAft>
                <a:spcPts val="0"/>
              </a:spcAft>
              <a:buClrTx/>
              <a:buSzTx/>
              <a:buFont typeface="Arial"/>
              <a:buChar char="•"/>
              <a:tabLst/>
              <a:defRPr/>
            </a:lvl1pPr>
          </a:lstStyle>
          <a:p>
            <a:r>
              <a:rPr kumimoji="1" lang="en-US" altLang="zh-CN"/>
              <a:t>Drop your image here </a:t>
            </a:r>
            <a:endParaRPr kumimoji="1" lang="zh-CN" altLang="en-US"/>
          </a:p>
          <a:p>
            <a:endParaRPr kumimoji="1" lang="zh-CN" altLang="en-US"/>
          </a:p>
        </p:txBody>
      </p:sp>
    </p:spTree>
    <p:extLst>
      <p:ext uri="{BB962C8B-B14F-4D97-AF65-F5344CB8AC3E}">
        <p14:creationId xmlns:p14="http://schemas.microsoft.com/office/powerpoint/2010/main" val="1696425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1" name="Image"/>
          <p:cNvSpPr>
            <a:spLocks noGrp="1"/>
          </p:cNvSpPr>
          <p:nvPr>
            <p:ph type="pic" sz="half" idx="21"/>
          </p:nvPr>
        </p:nvSpPr>
        <p:spPr>
          <a:xfrm>
            <a:off x="7548313" y="383344"/>
            <a:ext cx="4281715" cy="4281714"/>
          </a:xfrm>
          <a:prstGeom prst="rect">
            <a:avLst/>
          </a:prstGeom>
        </p:spPr>
        <p:txBody>
          <a:bodyPr lIns="91439" rIns="91439">
            <a:noAutofit/>
          </a:bodyPr>
          <a:lstStyle/>
          <a:p>
            <a:endParaRPr/>
          </a:p>
        </p:txBody>
      </p:sp>
      <p:sp>
        <p:nvSpPr>
          <p:cNvPr id="22" name="Title Text"/>
          <p:cNvSpPr txBox="1">
            <a:spLocks noGrp="1"/>
          </p:cNvSpPr>
          <p:nvPr>
            <p:ph type="title"/>
          </p:nvPr>
        </p:nvSpPr>
        <p:spPr>
          <a:prstGeom prst="rect">
            <a:avLst/>
          </a:prstGeom>
        </p:spPr>
        <p:txBody>
          <a:bodyPr>
            <a:normAutofit/>
          </a:bodyPr>
          <a:lstStyle>
            <a:lvl1pPr>
              <a:lnSpc>
                <a:spcPct val="100000"/>
              </a:lnSpc>
              <a:defRPr sz="4000" b="1">
                <a:latin typeface="Proxima Soft"/>
                <a:ea typeface="Proxima Soft"/>
                <a:cs typeface="Proxima Soft"/>
                <a:sym typeface="Proxima Soft"/>
              </a:defRPr>
            </a:lvl1pPr>
          </a:lstStyle>
          <a:p>
            <a:r>
              <a:t>Title Text</a:t>
            </a:r>
          </a:p>
        </p:txBody>
      </p:sp>
      <p:sp>
        <p:nvSpPr>
          <p:cNvPr id="23" name="Slide Number"/>
          <p:cNvSpPr txBox="1">
            <a:spLocks noGrp="1"/>
          </p:cNvSpPr>
          <p:nvPr>
            <p:ph type="sldNum" sz="quarter" idx="2"/>
          </p:nvPr>
        </p:nvSpPr>
        <p:spPr>
          <a:xfrm>
            <a:off x="11528919" y="6335246"/>
            <a:ext cx="230633" cy="243841"/>
          </a:xfrm>
          <a:prstGeom prst="rect">
            <a:avLst/>
          </a:prstGeom>
        </p:spPr>
        <p:txBody>
          <a:bodyPr/>
          <a:lstStyle>
            <a:lvl1pPr>
              <a:defRPr sz="1000">
                <a:solidFill>
                  <a:srgbClr val="000000"/>
                </a:solidFill>
                <a:latin typeface="Proxima Soft Semibold"/>
                <a:ea typeface="Proxima Soft Semibold"/>
                <a:cs typeface="Proxima Soft Semibold"/>
                <a:sym typeface="Proxima Soft Semibold"/>
              </a:defRPr>
            </a:lvl1pPr>
          </a:lstStyle>
          <a:p>
            <a:fld id="{86CB4B4D-7CA3-9044-876B-883B54F8677D}" type="slidenum">
              <a:t>‹#›</a:t>
            </a:fld>
            <a:endParaRPr/>
          </a:p>
        </p:txBody>
      </p:sp>
      <p:sp>
        <p:nvSpPr>
          <p:cNvPr id="24" name="Body Level One…"/>
          <p:cNvSpPr txBox="1">
            <a:spLocks noGrp="1"/>
          </p:cNvSpPr>
          <p:nvPr>
            <p:ph type="body" idx="1"/>
          </p:nvPr>
        </p:nvSpPr>
        <p:spPr>
          <a:xfrm>
            <a:off x="838200" y="2809329"/>
            <a:ext cx="10515600" cy="3367634"/>
          </a:xfrm>
          <a:prstGeom prst="rect">
            <a:avLst/>
          </a:prstGeom>
        </p:spPr>
        <p:txBody>
          <a:bodyPr/>
          <a:lstStyle>
            <a:lvl1pPr>
              <a:lnSpc>
                <a:spcPct val="120000"/>
              </a:lnSpc>
              <a:spcBef>
                <a:spcPts val="700"/>
              </a:spcBef>
              <a:buFontTx/>
              <a:defRPr sz="2800">
                <a:latin typeface="Proxima Soft"/>
                <a:ea typeface="Proxima Soft"/>
                <a:cs typeface="Proxima Soft"/>
                <a:sym typeface="Proxima Soft"/>
              </a:defRPr>
            </a:lvl1pPr>
            <a:lvl2pPr marL="457200" indent="0">
              <a:lnSpc>
                <a:spcPct val="120000"/>
              </a:lnSpc>
              <a:spcBef>
                <a:spcPts val="700"/>
              </a:spcBef>
              <a:buFontTx/>
              <a:defRPr sz="2400">
                <a:latin typeface="Proxima Soft"/>
                <a:ea typeface="Proxima Soft"/>
                <a:cs typeface="Proxima Soft"/>
                <a:sym typeface="Proxima Soft"/>
              </a:defRPr>
            </a:lvl2pPr>
            <a:lvl3pPr marL="914400" indent="0">
              <a:lnSpc>
                <a:spcPct val="120000"/>
              </a:lnSpc>
              <a:spcBef>
                <a:spcPts val="700"/>
              </a:spcBef>
              <a:buFontTx/>
              <a:defRPr sz="2000">
                <a:latin typeface="Proxima Soft"/>
                <a:ea typeface="Proxima Soft"/>
                <a:cs typeface="Proxima Soft"/>
                <a:sym typeface="Proxima Soft"/>
              </a:defRPr>
            </a:lvl3pPr>
            <a:lvl4pPr marL="1371600" indent="0">
              <a:lnSpc>
                <a:spcPct val="120000"/>
              </a:lnSpc>
              <a:spcBef>
                <a:spcPts val="700"/>
              </a:spcBef>
              <a:buFontTx/>
              <a:defRPr sz="1800">
                <a:latin typeface="Proxima Soft"/>
                <a:ea typeface="Proxima Soft"/>
                <a:cs typeface="Proxima Soft"/>
                <a:sym typeface="Proxima Soft"/>
              </a:defRPr>
            </a:lvl4pPr>
            <a:lvl5pPr marL="1828800" indent="0">
              <a:lnSpc>
                <a:spcPct val="120000"/>
              </a:lnSpc>
              <a:spcBef>
                <a:spcPts val="700"/>
              </a:spcBef>
              <a:buFontTx/>
              <a:defRPr sz="16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982610140"/>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75596-66B6-4B57-ADB1-770D4443C481}"/>
              </a:ext>
            </a:extLst>
          </p:cNvPr>
          <p:cNvSpPr>
            <a:spLocks noGrp="1"/>
          </p:cNvSpPr>
          <p:nvPr>
            <p:ph type="dt" sz="half" idx="10"/>
          </p:nvPr>
        </p:nvSpPr>
        <p:spPr>
          <a:xfrm>
            <a:off x="838200" y="6356351"/>
            <a:ext cx="2743200" cy="365125"/>
          </a:xfrm>
          <a:prstGeom prst="rect">
            <a:avLst/>
          </a:prstGeom>
        </p:spPr>
        <p:txBody>
          <a:bodyPr/>
          <a:lstStyle/>
          <a:p>
            <a:fld id="{D0B2A4A1-C9D8-4F6B-9FB5-C9E0B65B859B}" type="datetimeFigureOut">
              <a:rPr lang="en-US" smtClean="0"/>
              <a:t>10/29/2024</a:t>
            </a:fld>
            <a:endParaRPr lang="en-US"/>
          </a:p>
        </p:txBody>
      </p:sp>
      <p:sp>
        <p:nvSpPr>
          <p:cNvPr id="3" name="Footer Placeholder 2">
            <a:extLst>
              <a:ext uri="{FF2B5EF4-FFF2-40B4-BE49-F238E27FC236}">
                <a16:creationId xmlns:a16="http://schemas.microsoft.com/office/drawing/2014/main" id="{C7F5530E-9823-4770-A470-D00206F8F260}"/>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314DA2-046C-45B2-B619-45EEC9028133}"/>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253397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CEDE-7626-40B0-821E-EBA18D4EA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8A26E1-CAAF-4FD4-BF0C-E6DCC4635ACD}"/>
              </a:ext>
            </a:extLst>
          </p:cNvPr>
          <p:cNvSpPr>
            <a:spLocks noGrp="1"/>
          </p:cNvSpPr>
          <p:nvPr>
            <p:ph type="dt" sz="half" idx="10"/>
          </p:nvPr>
        </p:nvSpPr>
        <p:spPr>
          <a:xfrm>
            <a:off x="838200" y="6356351"/>
            <a:ext cx="2743200" cy="365125"/>
          </a:xfrm>
          <a:prstGeom prst="rect">
            <a:avLst/>
          </a:prstGeom>
        </p:spPr>
        <p:txBody>
          <a:bodyPr/>
          <a:lstStyle/>
          <a:p>
            <a:fld id="{D0B2A4A1-C9D8-4F6B-9FB5-C9E0B65B859B}" type="datetimeFigureOut">
              <a:rPr lang="en-US" smtClean="0"/>
              <a:t>10/29/2024</a:t>
            </a:fld>
            <a:endParaRPr lang="en-US"/>
          </a:p>
        </p:txBody>
      </p:sp>
      <p:sp>
        <p:nvSpPr>
          <p:cNvPr id="4" name="Footer Placeholder 3">
            <a:extLst>
              <a:ext uri="{FF2B5EF4-FFF2-40B4-BE49-F238E27FC236}">
                <a16:creationId xmlns:a16="http://schemas.microsoft.com/office/drawing/2014/main" id="{458C986C-ADFD-4D74-8333-0F0296224B7F}"/>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E3C6B19-00F0-4819-BDB0-1F786B66F27D}"/>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30508365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87F6-6EA3-4071-A0ED-372D3A488AD5}"/>
              </a:ext>
            </a:extLst>
          </p:cNvPr>
          <p:cNvSpPr>
            <a:spLocks noGrp="1"/>
          </p:cNvSpPr>
          <p:nvPr>
            <p:ph type="title"/>
          </p:nvPr>
        </p:nvSpPr>
        <p:spPr>
          <a:xfrm>
            <a:off x="831850" y="1709739"/>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1C9CFB5D-6C2A-4322-8742-5DE70F9720D2}"/>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5D808-E124-44BA-BF20-C665D83D9848}"/>
              </a:ext>
            </a:extLst>
          </p:cNvPr>
          <p:cNvSpPr>
            <a:spLocks noGrp="1"/>
          </p:cNvSpPr>
          <p:nvPr>
            <p:ph type="dt" sz="half" idx="10"/>
          </p:nvPr>
        </p:nvSpPr>
        <p:spPr>
          <a:xfrm>
            <a:off x="838200" y="6356351"/>
            <a:ext cx="2743200" cy="365125"/>
          </a:xfrm>
          <a:prstGeom prst="rect">
            <a:avLst/>
          </a:prstGeom>
        </p:spPr>
        <p:txBody>
          <a:bodyPr/>
          <a:lstStyle/>
          <a:p>
            <a:fld id="{D0B2A4A1-C9D8-4F6B-9FB5-C9E0B65B859B}" type="datetimeFigureOut">
              <a:rPr lang="en-US" smtClean="0"/>
              <a:t>10/29/2024</a:t>
            </a:fld>
            <a:endParaRPr lang="en-US"/>
          </a:p>
        </p:txBody>
      </p:sp>
      <p:sp>
        <p:nvSpPr>
          <p:cNvPr id="5" name="Footer Placeholder 4">
            <a:extLst>
              <a:ext uri="{FF2B5EF4-FFF2-40B4-BE49-F238E27FC236}">
                <a16:creationId xmlns:a16="http://schemas.microsoft.com/office/drawing/2014/main" id="{F8B5494D-4702-47B5-89FC-28A233DE38FC}"/>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AD84E4-072D-4349-A9B7-23B334669FC0}"/>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28831097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7F230-00CF-4A9D-99D5-E666DDF238DC}"/>
              </a:ext>
            </a:extLst>
          </p:cNvPr>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188E637C-241E-49C5-A5FA-15F1BEE01766}"/>
              </a:ext>
            </a:extLst>
          </p:cNvPr>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4CF50570-322D-4F30-9D98-95EBB4D58A83}"/>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D22618-24E4-4D2F-AAE9-FFEEC7672089}"/>
              </a:ext>
            </a:extLst>
          </p:cNvPr>
          <p:cNvSpPr>
            <a:spLocks noGrp="1"/>
          </p:cNvSpPr>
          <p:nvPr>
            <p:ph type="sldNum" sz="quarter" idx="12"/>
          </p:nvPr>
        </p:nvSpPr>
        <p:spPr/>
        <p:txBody>
          <a:bodyPr/>
          <a:lstStyle/>
          <a:p>
            <a:fld id="{0C994058-74F9-41D0-8950-D11A76FF190C}" type="slidenum">
              <a:rPr lang="en-US" smtClean="0"/>
              <a:t>‹#›</a:t>
            </a:fld>
            <a:endParaRPr lang="en-US"/>
          </a:p>
        </p:txBody>
      </p:sp>
      <p:pic>
        <p:nvPicPr>
          <p:cNvPr id="7" name="Image" descr="Image">
            <a:extLst>
              <a:ext uri="{FF2B5EF4-FFF2-40B4-BE49-F238E27FC236}">
                <a16:creationId xmlns:a16="http://schemas.microsoft.com/office/drawing/2014/main" id="{47012981-DCEA-401D-BD14-4BE48BB8A145}"/>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Tree>
    <p:extLst>
      <p:ext uri="{BB962C8B-B14F-4D97-AF65-F5344CB8AC3E}">
        <p14:creationId xmlns:p14="http://schemas.microsoft.com/office/powerpoint/2010/main" val="2314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28830"/>
      </p:ext>
    </p:extLst>
  </p:cSld>
  <p:clrMapOvr>
    <a:masterClrMapping/>
  </p:clrMapOvr>
  <p:extLst>
    <p:ext uri="{DCECCB84-F9BA-43D5-87BE-67443E8EF086}">
      <p15:sldGuideLst xmlns:p15="http://schemas.microsoft.com/office/powerpoint/2012/main">
        <p15:guide id="1" pos="456">
          <p15:clr>
            <a:srgbClr val="FBAE40"/>
          </p15:clr>
        </p15:guide>
        <p15:guide id="2" orient="horz" pos="412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A2EF-7428-46D6-A1B8-35A501A8D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56E7E-1798-4CD1-8F53-1EA4D7AC0B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04763-A625-459E-B163-4FC5F86FF291}"/>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00AA5F0-3080-477E-8E6B-B678829EEF97}"/>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5FBBD7-BECC-47B3-B637-4C39EC0A73CE}"/>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3275672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87F6-6EA3-4071-A0ED-372D3A488AD5}"/>
              </a:ext>
            </a:extLst>
          </p:cNvPr>
          <p:cNvSpPr>
            <a:spLocks noGrp="1"/>
          </p:cNvSpPr>
          <p:nvPr>
            <p:ph type="title"/>
          </p:nvPr>
        </p:nvSpPr>
        <p:spPr>
          <a:xfrm>
            <a:off x="831850" y="1709739"/>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1C9CFB5D-6C2A-4322-8742-5DE70F9720D2}"/>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5D808-E124-44BA-BF20-C665D83D9848}"/>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8B5494D-4702-47B5-89FC-28A233DE38FC}"/>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AD84E4-072D-4349-A9B7-23B334669FC0}"/>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10255262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449B-695C-42B3-A87E-FE097B1920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83EF9C-9838-436A-9921-DD58A893CA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B1F2CD-2234-4DD5-82BF-332DD0569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7CC999-F1C0-4AED-B2F0-800D98A4C037}"/>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8190F7D-AE06-492B-9808-DDD4D5D86BB2}"/>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79D9A1-6259-41BC-B476-32314CD4B439}"/>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11947833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C9C1-42EF-40FD-BB1C-F9A8005F6500}"/>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BF4CF3-C9E2-4A26-890D-10212E2995E4}"/>
              </a:ext>
            </a:extLst>
          </p:cNvPr>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D96B80-FFA5-4280-9236-B5B3EA69C2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17CEB1-B1A8-4EF2-AC4E-F773C8E81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A1DC68-A7F8-4906-8A9E-D00A47C6A1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FBF3E-47A0-4C56-A902-A9382CF83181}"/>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BA7DFAE-D7CE-4493-960A-51635910B8FE}"/>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788DC10-376A-4AB9-8677-1931F573CF72}"/>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3688661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CEDE-7626-40B0-821E-EBA18D4EA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8A26E1-CAAF-4FD4-BF0C-E6DCC4635ACD}"/>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458C986C-ADFD-4D74-8333-0F0296224B7F}"/>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E3C6B19-00F0-4819-BDB0-1F786B66F27D}"/>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33567736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75596-66B6-4B57-ADB1-770D4443C481}"/>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C7F5530E-9823-4770-A470-D00206F8F260}"/>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314DA2-046C-45B2-B619-45EEC9028133}"/>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1342156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92A16-C130-4450-ADC1-5E3A127DFC58}"/>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350168C1-8DC8-4F9B-A1F2-F0D4F52F5812}"/>
              </a:ext>
            </a:extLst>
          </p:cNvPr>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895086-B716-4B89-810C-9C5DEF9444FA}"/>
              </a:ext>
            </a:extLst>
          </p:cNvPr>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26A7D3-3C69-4BC3-895B-A4F8A76E2C3C}"/>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057E070-EC8D-4A59-91A4-874C883EB74D}"/>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BAABCAA-BE5A-4CF9-AC52-F85F82AD8E83}"/>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25309609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3A3D5-16B9-472B-A74A-A43432C5D582}"/>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0729F3F9-97DC-44DC-BD7F-FF3C18019B40}"/>
              </a:ext>
            </a:extLst>
          </p:cNvPr>
          <p:cNvSpPr>
            <a:spLocks noGrp="1"/>
          </p:cNvSpPr>
          <p:nvPr>
            <p:ph type="pic" idx="1"/>
          </p:nvPr>
        </p:nvSpPr>
        <p:spPr>
          <a:xfrm>
            <a:off x="5183188" y="987426"/>
            <a:ext cx="6172200" cy="4873625"/>
          </a:xfrm>
        </p:spPr>
        <p:txBody>
          <a:bodyPr/>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endParaRPr lang="en-US"/>
          </a:p>
        </p:txBody>
      </p:sp>
      <p:sp>
        <p:nvSpPr>
          <p:cNvPr id="4" name="Text Placeholder 3">
            <a:extLst>
              <a:ext uri="{FF2B5EF4-FFF2-40B4-BE49-F238E27FC236}">
                <a16:creationId xmlns:a16="http://schemas.microsoft.com/office/drawing/2014/main" id="{5D84C0F0-636F-411C-A377-6D62237B6B59}"/>
              </a:ext>
            </a:extLst>
          </p:cNvPr>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D1CD4E-5D92-496B-8AD6-B01F31DE0A44}"/>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35EEEBA-2E10-4502-B491-04088570BB1A}"/>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82BE6C-2937-4A55-9F05-68387CE321A9}"/>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42677716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A5FB-814F-4B95-9022-037D52A749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FC1001-12F8-45DC-98FC-C3FBDA1937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66C97-E05A-4494-BB15-D950D5160390}"/>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D5FB8DD-B389-45C5-85F8-D7AEEF224F79}"/>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ED36A6-463D-46F4-9CCD-B3F87B17B0AC}"/>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14990017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0CFD38-F240-4C56-863A-35563CEBDC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BBA6D-B0C0-4730-9A9E-0CAF48E084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A3CCE-92B5-4434-AB11-F63FF2E94275}"/>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631B65F-69C5-428D-9361-99970F02037C}"/>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CEB896-9A51-406E-9F51-6313ACCD7ABE}"/>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77941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8672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1" name="Image"/>
          <p:cNvSpPr>
            <a:spLocks noGrp="1"/>
          </p:cNvSpPr>
          <p:nvPr>
            <p:ph type="pic" sz="half" idx="21"/>
          </p:nvPr>
        </p:nvSpPr>
        <p:spPr>
          <a:xfrm>
            <a:off x="7548314" y="383344"/>
            <a:ext cx="4281715" cy="4281714"/>
          </a:xfrm>
          <a:prstGeom prst="rect">
            <a:avLst/>
          </a:prstGeom>
        </p:spPr>
        <p:txBody>
          <a:bodyPr lIns="91439" rIns="91439">
            <a:noAutofit/>
          </a:bodyPr>
          <a:lstStyle/>
          <a:p>
            <a:endParaRPr/>
          </a:p>
        </p:txBody>
      </p:sp>
      <p:sp>
        <p:nvSpPr>
          <p:cNvPr id="22" name="Title Text"/>
          <p:cNvSpPr txBox="1">
            <a:spLocks noGrp="1"/>
          </p:cNvSpPr>
          <p:nvPr>
            <p:ph type="title"/>
          </p:nvPr>
        </p:nvSpPr>
        <p:spPr>
          <a:prstGeom prst="rect">
            <a:avLst/>
          </a:prstGeom>
        </p:spPr>
        <p:txBody>
          <a:bodyPr/>
          <a:lstStyle>
            <a:lvl1pPr>
              <a:lnSpc>
                <a:spcPct val="100000"/>
              </a:lnSpc>
              <a:defRPr sz="3199" b="1">
                <a:latin typeface="Proxima Soft"/>
                <a:ea typeface="Proxima Soft"/>
                <a:cs typeface="Proxima Soft"/>
                <a:sym typeface="Proxima Soft"/>
              </a:defRPr>
            </a:lvl1pPr>
          </a:lstStyle>
          <a:p>
            <a:r>
              <a:t>Title Text</a:t>
            </a:r>
          </a:p>
        </p:txBody>
      </p:sp>
      <p:sp>
        <p:nvSpPr>
          <p:cNvPr id="23" name="Slide Number"/>
          <p:cNvSpPr txBox="1">
            <a:spLocks noGrp="1"/>
          </p:cNvSpPr>
          <p:nvPr>
            <p:ph type="sldNum" sz="quarter" idx="2"/>
          </p:nvPr>
        </p:nvSpPr>
        <p:spPr>
          <a:xfrm>
            <a:off x="11528919" y="6335247"/>
            <a:ext cx="230633" cy="243841"/>
          </a:xfrm>
          <a:prstGeom prst="rect">
            <a:avLst/>
          </a:prstGeom>
        </p:spPr>
        <p:txBody>
          <a:bodyPr/>
          <a:lstStyle>
            <a:lvl1pPr>
              <a:defRPr sz="1000">
                <a:solidFill>
                  <a:srgbClr val="000000"/>
                </a:solidFill>
                <a:latin typeface="Proxima Soft Semibold"/>
                <a:ea typeface="Proxima Soft Semibold"/>
                <a:cs typeface="Proxima Soft Semibold"/>
                <a:sym typeface="Proxima Soft Semibold"/>
              </a:defRPr>
            </a:lvl1pPr>
          </a:lstStyle>
          <a:p>
            <a:fld id="{86CB4B4D-7CA3-9044-876B-883B54F8677D}" type="slidenum">
              <a:t>‹#›</a:t>
            </a:fld>
            <a:endParaRPr/>
          </a:p>
        </p:txBody>
      </p:sp>
      <p:sp>
        <p:nvSpPr>
          <p:cNvPr id="24" name="Body Level One…"/>
          <p:cNvSpPr txBox="1">
            <a:spLocks noGrp="1"/>
          </p:cNvSpPr>
          <p:nvPr>
            <p:ph type="body" idx="1"/>
          </p:nvPr>
        </p:nvSpPr>
        <p:spPr>
          <a:xfrm>
            <a:off x="838201" y="2809329"/>
            <a:ext cx="10515600" cy="3367634"/>
          </a:xfrm>
          <a:prstGeom prst="rect">
            <a:avLst/>
          </a:prstGeom>
        </p:spPr>
        <p:txBody>
          <a:bodyPr/>
          <a:lstStyle>
            <a:lvl1pPr>
              <a:lnSpc>
                <a:spcPct val="120000"/>
              </a:lnSpc>
              <a:spcBef>
                <a:spcPts val="700"/>
              </a:spcBef>
              <a:buFontTx/>
              <a:defRPr sz="1600">
                <a:latin typeface="Proxima Soft"/>
                <a:ea typeface="Proxima Soft"/>
                <a:cs typeface="Proxima Soft"/>
                <a:sym typeface="Proxima Soft"/>
              </a:defRPr>
            </a:lvl1pPr>
            <a:lvl2pPr marL="457086" indent="0">
              <a:lnSpc>
                <a:spcPct val="120000"/>
              </a:lnSpc>
              <a:spcBef>
                <a:spcPts val="700"/>
              </a:spcBef>
              <a:buFontTx/>
              <a:defRPr sz="1600">
                <a:latin typeface="Proxima Soft"/>
                <a:ea typeface="Proxima Soft"/>
                <a:cs typeface="Proxima Soft"/>
                <a:sym typeface="Proxima Soft"/>
              </a:defRPr>
            </a:lvl2pPr>
            <a:lvl3pPr marL="914172" indent="0">
              <a:lnSpc>
                <a:spcPct val="120000"/>
              </a:lnSpc>
              <a:spcBef>
                <a:spcPts val="700"/>
              </a:spcBef>
              <a:buFontTx/>
              <a:defRPr sz="1600">
                <a:latin typeface="Proxima Soft"/>
                <a:ea typeface="Proxima Soft"/>
                <a:cs typeface="Proxima Soft"/>
                <a:sym typeface="Proxima Soft"/>
              </a:defRPr>
            </a:lvl3pPr>
            <a:lvl4pPr marL="1371257" indent="0">
              <a:lnSpc>
                <a:spcPct val="120000"/>
              </a:lnSpc>
              <a:spcBef>
                <a:spcPts val="700"/>
              </a:spcBef>
              <a:buFontTx/>
              <a:defRPr sz="1600">
                <a:latin typeface="Proxima Soft"/>
                <a:ea typeface="Proxima Soft"/>
                <a:cs typeface="Proxima Soft"/>
                <a:sym typeface="Proxima Soft"/>
              </a:defRPr>
            </a:lvl4pPr>
            <a:lvl5pPr marL="1828343" indent="0">
              <a:lnSpc>
                <a:spcPct val="120000"/>
              </a:lnSpc>
              <a:spcBef>
                <a:spcPts val="700"/>
              </a:spcBef>
              <a:buFontTx/>
              <a:defRPr sz="16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491557187"/>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0887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4" name="Body Level One…"/>
          <p:cNvSpPr txBox="1">
            <a:spLocks noGrp="1"/>
          </p:cNvSpPr>
          <p:nvPr>
            <p:ph type="body" idx="1"/>
          </p:nvPr>
        </p:nvSpPr>
        <p:spPr>
          <a:xfrm>
            <a:off x="838200" y="2237829"/>
            <a:ext cx="10515600" cy="3367634"/>
          </a:xfrm>
          <a:prstGeom prst="rect">
            <a:avLst/>
          </a:prstGeom>
        </p:spPr>
        <p:txBody>
          <a:bodyPr>
            <a:normAutofit/>
          </a:bodyPr>
          <a:lstStyle>
            <a:lvl1pPr>
              <a:lnSpc>
                <a:spcPct val="120000"/>
              </a:lnSpc>
              <a:spcBef>
                <a:spcPts val="700"/>
              </a:spcBef>
              <a:buFontTx/>
              <a:defRPr sz="1900">
                <a:latin typeface="Proxima Soft"/>
                <a:ea typeface="Proxima Soft"/>
                <a:cs typeface="Proxima Soft"/>
                <a:sym typeface="Proxima Soft"/>
              </a:defRPr>
            </a:lvl1pPr>
            <a:lvl2pPr marL="457200" indent="0">
              <a:lnSpc>
                <a:spcPct val="120000"/>
              </a:lnSpc>
              <a:spcBef>
                <a:spcPts val="700"/>
              </a:spcBef>
              <a:buFontTx/>
              <a:defRPr sz="1900">
                <a:latin typeface="Proxima Soft"/>
                <a:ea typeface="Proxima Soft"/>
                <a:cs typeface="Proxima Soft"/>
                <a:sym typeface="Proxima Soft"/>
              </a:defRPr>
            </a:lvl2pPr>
            <a:lvl3pPr marL="914400" indent="0">
              <a:lnSpc>
                <a:spcPct val="120000"/>
              </a:lnSpc>
              <a:spcBef>
                <a:spcPts val="700"/>
              </a:spcBef>
              <a:buFontTx/>
              <a:defRPr sz="1900">
                <a:latin typeface="Proxima Soft"/>
                <a:ea typeface="Proxima Soft"/>
                <a:cs typeface="Proxima Soft"/>
                <a:sym typeface="Proxima Soft"/>
              </a:defRPr>
            </a:lvl3pPr>
            <a:lvl4pPr marL="1371600" indent="0">
              <a:lnSpc>
                <a:spcPct val="120000"/>
              </a:lnSpc>
              <a:spcBef>
                <a:spcPts val="700"/>
              </a:spcBef>
              <a:buFontTx/>
              <a:defRPr sz="1900">
                <a:latin typeface="Proxima Soft"/>
                <a:ea typeface="Proxima Soft"/>
                <a:cs typeface="Proxima Soft"/>
                <a:sym typeface="Proxima Soft"/>
              </a:defRPr>
            </a:lvl4pPr>
            <a:lvl5pPr marL="1828800" indent="0">
              <a:lnSpc>
                <a:spcPct val="120000"/>
              </a:lnSpc>
              <a:spcBef>
                <a:spcPts val="700"/>
              </a:spcBef>
              <a:buFontTx/>
              <a:defRPr sz="19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
        <p:nvSpPr>
          <p:cNvPr id="21" name="Image"/>
          <p:cNvSpPr>
            <a:spLocks noGrp="1"/>
          </p:cNvSpPr>
          <p:nvPr>
            <p:ph type="pic" sz="half" idx="21"/>
          </p:nvPr>
        </p:nvSpPr>
        <p:spPr>
          <a:xfrm>
            <a:off x="7548313" y="383344"/>
            <a:ext cx="4281715" cy="4281714"/>
          </a:xfrm>
          <a:prstGeom prst="rect">
            <a:avLst/>
          </a:prstGeom>
        </p:spPr>
        <p:txBody>
          <a:bodyPr lIns="91439" rIns="91439">
            <a:noAutofit/>
          </a:bodyPr>
          <a:lstStyle/>
          <a:p>
            <a:endParaRPr/>
          </a:p>
        </p:txBody>
      </p:sp>
    </p:spTree>
    <p:extLst>
      <p:ext uri="{BB962C8B-B14F-4D97-AF65-F5344CB8AC3E}">
        <p14:creationId xmlns:p14="http://schemas.microsoft.com/office/powerpoint/2010/main" val="3975156756"/>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reserve="1">
  <p:cSld name="Picture w Light Tex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4" name="Body Level One…"/>
          <p:cNvSpPr txBox="1">
            <a:spLocks noGrp="1"/>
          </p:cNvSpPr>
          <p:nvPr>
            <p:ph type="body" idx="1"/>
          </p:nvPr>
        </p:nvSpPr>
        <p:spPr>
          <a:xfrm>
            <a:off x="7367543" y="1745183"/>
            <a:ext cx="4550480" cy="4181134"/>
          </a:xfrm>
          <a:prstGeom prst="rect">
            <a:avLst/>
          </a:prstGeom>
        </p:spPr>
        <p:txBody>
          <a:bodyPr>
            <a:normAutofit/>
          </a:bodyPr>
          <a:lstStyle>
            <a:lvl1pPr>
              <a:lnSpc>
                <a:spcPct val="120000"/>
              </a:lnSpc>
              <a:spcBef>
                <a:spcPts val="700"/>
              </a:spcBef>
              <a:buFontTx/>
              <a:defRPr sz="1900">
                <a:latin typeface="Proxima Soft"/>
                <a:ea typeface="Proxima Soft"/>
                <a:cs typeface="Proxima Soft"/>
                <a:sym typeface="Proxima Soft"/>
              </a:defRPr>
            </a:lvl1pPr>
            <a:lvl2pPr marL="457200" indent="0">
              <a:lnSpc>
                <a:spcPct val="120000"/>
              </a:lnSpc>
              <a:spcBef>
                <a:spcPts val="700"/>
              </a:spcBef>
              <a:buFontTx/>
              <a:defRPr sz="1900">
                <a:latin typeface="Proxima Soft"/>
                <a:ea typeface="Proxima Soft"/>
                <a:cs typeface="Proxima Soft"/>
                <a:sym typeface="Proxima Soft"/>
              </a:defRPr>
            </a:lvl2pPr>
            <a:lvl3pPr marL="914400" indent="0">
              <a:lnSpc>
                <a:spcPct val="120000"/>
              </a:lnSpc>
              <a:spcBef>
                <a:spcPts val="700"/>
              </a:spcBef>
              <a:buFontTx/>
              <a:defRPr sz="1900">
                <a:latin typeface="Proxima Soft"/>
                <a:ea typeface="Proxima Soft"/>
                <a:cs typeface="Proxima Soft"/>
                <a:sym typeface="Proxima Soft"/>
              </a:defRPr>
            </a:lvl3pPr>
            <a:lvl4pPr marL="1371600" indent="0">
              <a:lnSpc>
                <a:spcPct val="120000"/>
              </a:lnSpc>
              <a:spcBef>
                <a:spcPts val="700"/>
              </a:spcBef>
              <a:buFontTx/>
              <a:defRPr sz="1900">
                <a:latin typeface="Proxima Soft"/>
                <a:ea typeface="Proxima Soft"/>
                <a:cs typeface="Proxima Soft"/>
                <a:sym typeface="Proxima Soft"/>
              </a:defRPr>
            </a:lvl4pPr>
            <a:lvl5pPr marL="1828800" indent="0">
              <a:lnSpc>
                <a:spcPct val="120000"/>
              </a:lnSpc>
              <a:spcBef>
                <a:spcPts val="700"/>
              </a:spcBef>
              <a:buFontTx/>
              <a:defRPr sz="19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
        <p:nvSpPr>
          <p:cNvPr id="21" name="Image"/>
          <p:cNvSpPr>
            <a:spLocks noGrp="1"/>
          </p:cNvSpPr>
          <p:nvPr>
            <p:ph type="pic" sz="half" idx="21"/>
          </p:nvPr>
        </p:nvSpPr>
        <p:spPr>
          <a:xfrm>
            <a:off x="993284" y="1745183"/>
            <a:ext cx="6219174" cy="4181134"/>
          </a:xfrm>
          <a:prstGeom prst="rect">
            <a:avLst/>
          </a:prstGeom>
        </p:spPr>
        <p:txBody>
          <a:bodyPr lIns="91439" rIns="91439">
            <a:noAutofit/>
          </a:bodyPr>
          <a:lstStyle/>
          <a:p>
            <a:endParaRPr/>
          </a:p>
        </p:txBody>
      </p:sp>
    </p:spTree>
    <p:extLst>
      <p:ext uri="{BB962C8B-B14F-4D97-AF65-F5344CB8AC3E}">
        <p14:creationId xmlns:p14="http://schemas.microsoft.com/office/powerpoint/2010/main" val="3100310171"/>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ultiple Pictures">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1" name="Image"/>
          <p:cNvSpPr>
            <a:spLocks noGrp="1"/>
          </p:cNvSpPr>
          <p:nvPr>
            <p:ph type="pic" sz="half" idx="21"/>
          </p:nvPr>
        </p:nvSpPr>
        <p:spPr>
          <a:xfrm>
            <a:off x="1414524" y="1745183"/>
            <a:ext cx="4550480" cy="4181133"/>
          </a:xfrm>
          <a:prstGeom prst="rect">
            <a:avLst/>
          </a:prstGeom>
        </p:spPr>
        <p:txBody>
          <a:bodyPr lIns="91439" rIns="91439">
            <a:noAutofit/>
          </a:bodyPr>
          <a:lstStyle/>
          <a:p>
            <a:endParaRPr/>
          </a:p>
        </p:txBody>
      </p:sp>
      <p:sp>
        <p:nvSpPr>
          <p:cNvPr id="6" name="Image">
            <a:extLst>
              <a:ext uri="{FF2B5EF4-FFF2-40B4-BE49-F238E27FC236}">
                <a16:creationId xmlns:a16="http://schemas.microsoft.com/office/drawing/2014/main" id="{CEA4D4EE-FDE2-47E7-86D7-4E2C26E04DE3}"/>
              </a:ext>
            </a:extLst>
          </p:cNvPr>
          <p:cNvSpPr>
            <a:spLocks noGrp="1"/>
          </p:cNvSpPr>
          <p:nvPr>
            <p:ph type="pic" sz="half" idx="22"/>
          </p:nvPr>
        </p:nvSpPr>
        <p:spPr>
          <a:xfrm>
            <a:off x="6370836" y="1745183"/>
            <a:ext cx="4550480" cy="4181133"/>
          </a:xfrm>
          <a:prstGeom prst="rect">
            <a:avLst/>
          </a:prstGeom>
        </p:spPr>
        <p:txBody>
          <a:bodyPr lIns="91439" rIns="91439">
            <a:noAutofit/>
          </a:bodyPr>
          <a:lstStyle/>
          <a:p>
            <a:endParaRPr/>
          </a:p>
        </p:txBody>
      </p:sp>
    </p:spTree>
    <p:extLst>
      <p:ext uri="{BB962C8B-B14F-4D97-AF65-F5344CB8AC3E}">
        <p14:creationId xmlns:p14="http://schemas.microsoft.com/office/powerpoint/2010/main" val="221561988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ultiple Pictures w Tex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1" name="Image"/>
          <p:cNvSpPr>
            <a:spLocks noGrp="1"/>
          </p:cNvSpPr>
          <p:nvPr>
            <p:ph type="pic" sz="half" idx="21"/>
          </p:nvPr>
        </p:nvSpPr>
        <p:spPr>
          <a:xfrm>
            <a:off x="2198671" y="1900719"/>
            <a:ext cx="3457742" cy="2259799"/>
          </a:xfrm>
          <a:prstGeom prst="rect">
            <a:avLst/>
          </a:prstGeom>
        </p:spPr>
        <p:txBody>
          <a:bodyPr lIns="91439" rIns="91439">
            <a:noAutofit/>
          </a:bodyPr>
          <a:lstStyle/>
          <a:p>
            <a:endParaRPr/>
          </a:p>
        </p:txBody>
      </p:sp>
      <p:sp>
        <p:nvSpPr>
          <p:cNvPr id="7" name="Image">
            <a:extLst>
              <a:ext uri="{FF2B5EF4-FFF2-40B4-BE49-F238E27FC236}">
                <a16:creationId xmlns:a16="http://schemas.microsoft.com/office/drawing/2014/main" id="{AF98E56D-FB1B-4231-A350-14DED643A39C}"/>
              </a:ext>
            </a:extLst>
          </p:cNvPr>
          <p:cNvSpPr>
            <a:spLocks noGrp="1"/>
          </p:cNvSpPr>
          <p:nvPr>
            <p:ph type="pic" sz="half" idx="22"/>
          </p:nvPr>
        </p:nvSpPr>
        <p:spPr>
          <a:xfrm>
            <a:off x="6165604" y="1900719"/>
            <a:ext cx="3457742" cy="2259799"/>
          </a:xfrm>
          <a:prstGeom prst="rect">
            <a:avLst/>
          </a:prstGeom>
        </p:spPr>
        <p:txBody>
          <a:bodyPr lIns="91439" rIns="91439">
            <a:noAutofit/>
          </a:bodyPr>
          <a:lstStyle/>
          <a:p>
            <a:endParaRPr/>
          </a:p>
        </p:txBody>
      </p:sp>
      <p:sp>
        <p:nvSpPr>
          <p:cNvPr id="4" name="Text Placeholder 3">
            <a:extLst>
              <a:ext uri="{FF2B5EF4-FFF2-40B4-BE49-F238E27FC236}">
                <a16:creationId xmlns:a16="http://schemas.microsoft.com/office/drawing/2014/main" id="{6B6ABC29-0B0E-48C6-85C0-23BFB88B53D5}"/>
              </a:ext>
            </a:extLst>
          </p:cNvPr>
          <p:cNvSpPr>
            <a:spLocks noGrp="1"/>
          </p:cNvSpPr>
          <p:nvPr>
            <p:ph type="body" sz="quarter" idx="23"/>
          </p:nvPr>
        </p:nvSpPr>
        <p:spPr>
          <a:xfrm>
            <a:off x="2198671" y="4427538"/>
            <a:ext cx="3457742" cy="1498778"/>
          </a:xfrm>
        </p:spPr>
        <p:txBody>
          <a:bodyPr>
            <a:noAutofit/>
          </a:bodyPr>
          <a:lstStyle>
            <a:lvl1pPr marL="0" indent="0">
              <a:buNone/>
              <a:defRPr sz="1900">
                <a:latin typeface="Proxima Soft"/>
              </a:defRPr>
            </a:lvl1pPr>
            <a:lvl2pPr>
              <a:defRPr sz="1900">
                <a:latin typeface="Proxima Soft"/>
              </a:defRPr>
            </a:lvl2pPr>
            <a:lvl3pPr>
              <a:defRPr sz="1900">
                <a:latin typeface="Proxima Soft"/>
              </a:defRPr>
            </a:lvl3pPr>
            <a:lvl4pPr>
              <a:defRPr sz="1900">
                <a:latin typeface="Proxima Soft"/>
              </a:defRPr>
            </a:lvl4pPr>
            <a:lvl5pPr>
              <a:defRPr sz="1900">
                <a:latin typeface="Proxima Soft"/>
              </a:defRPr>
            </a:lvl5pPr>
          </a:lstStyle>
          <a:p>
            <a:pPr lvl="0"/>
            <a:r>
              <a:rPr lang="en-US"/>
              <a:t>Click to edit</a:t>
            </a:r>
          </a:p>
        </p:txBody>
      </p:sp>
      <p:sp>
        <p:nvSpPr>
          <p:cNvPr id="13" name="Text Placeholder 12">
            <a:extLst>
              <a:ext uri="{FF2B5EF4-FFF2-40B4-BE49-F238E27FC236}">
                <a16:creationId xmlns:a16="http://schemas.microsoft.com/office/drawing/2014/main" id="{9BEF8C2B-AF7B-4621-A4E5-7E0472D99968}"/>
              </a:ext>
            </a:extLst>
          </p:cNvPr>
          <p:cNvSpPr>
            <a:spLocks noGrp="1"/>
          </p:cNvSpPr>
          <p:nvPr>
            <p:ph type="body" sz="quarter" idx="24"/>
          </p:nvPr>
        </p:nvSpPr>
        <p:spPr>
          <a:xfrm>
            <a:off x="6165604" y="4427538"/>
            <a:ext cx="3457742" cy="1498600"/>
          </a:xfrm>
        </p:spPr>
        <p:txBody>
          <a:bodyPr>
            <a:normAutofit/>
          </a:bodyPr>
          <a:lstStyle>
            <a:lvl1pPr marL="0" indent="0">
              <a:buNone/>
              <a:defRPr sz="1900">
                <a:latin typeface="Proxima Soft"/>
              </a:defRPr>
            </a:lvl1pPr>
          </a:lstStyle>
          <a:p>
            <a:pPr lvl="0"/>
            <a:r>
              <a:rPr lang="en-US"/>
              <a:t>Click to edit</a:t>
            </a:r>
          </a:p>
        </p:txBody>
      </p:sp>
    </p:spTree>
    <p:extLst>
      <p:ext uri="{BB962C8B-B14F-4D97-AF65-F5344CB8AC3E}">
        <p14:creationId xmlns:p14="http://schemas.microsoft.com/office/powerpoint/2010/main" val="1738341947"/>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1" name="Image"/>
          <p:cNvSpPr>
            <a:spLocks noGrp="1"/>
          </p:cNvSpPr>
          <p:nvPr>
            <p:ph type="pic" sz="half" idx="21"/>
          </p:nvPr>
        </p:nvSpPr>
        <p:spPr>
          <a:xfrm>
            <a:off x="571985" y="240151"/>
            <a:ext cx="11048029" cy="5513377"/>
          </a:xfrm>
          <a:prstGeom prst="rect">
            <a:avLst/>
          </a:prstGeom>
        </p:spPr>
        <p:txBody>
          <a:bodyPr lIns="91439" rIns="91439">
            <a:noAutofit/>
          </a:bodyPr>
          <a:lstStyle/>
          <a:p>
            <a:endParaRPr/>
          </a:p>
        </p:txBody>
      </p:sp>
    </p:spTree>
    <p:extLst>
      <p:ext uri="{BB962C8B-B14F-4D97-AF65-F5344CB8AC3E}">
        <p14:creationId xmlns:p14="http://schemas.microsoft.com/office/powerpoint/2010/main" val="3059177718"/>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xfrm>
            <a:off x="1243952" y="3001844"/>
            <a:ext cx="10624198" cy="1031891"/>
          </a:xfrm>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pic>
        <p:nvPicPr>
          <p:cNvPr id="3" name="Picture 2" descr="Icon&#10;&#10;Description automatically generated">
            <a:extLst>
              <a:ext uri="{FF2B5EF4-FFF2-40B4-BE49-F238E27FC236}">
                <a16:creationId xmlns:a16="http://schemas.microsoft.com/office/drawing/2014/main" id="{C052653F-9C2F-46C9-AEF8-DA88D0DEB0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88334"/>
            <a:ext cx="1054066" cy="1714731"/>
          </a:xfrm>
          <a:prstGeom prst="rect">
            <a:avLst/>
          </a:prstGeom>
        </p:spPr>
      </p:pic>
      <p:sp>
        <p:nvSpPr>
          <p:cNvPr id="6" name="Text Placeholder 5">
            <a:extLst>
              <a:ext uri="{FF2B5EF4-FFF2-40B4-BE49-F238E27FC236}">
                <a16:creationId xmlns:a16="http://schemas.microsoft.com/office/drawing/2014/main" id="{7FE2CA71-C02F-40DF-A1D6-A137082344EA}"/>
              </a:ext>
            </a:extLst>
          </p:cNvPr>
          <p:cNvSpPr>
            <a:spLocks noGrp="1"/>
          </p:cNvSpPr>
          <p:nvPr>
            <p:ph type="body" sz="quarter" idx="10"/>
          </p:nvPr>
        </p:nvSpPr>
        <p:spPr>
          <a:xfrm>
            <a:off x="1244600" y="4162425"/>
            <a:ext cx="10623550" cy="342900"/>
          </a:xfrm>
        </p:spPr>
        <p:txBody>
          <a:bodyPr>
            <a:noAutofit/>
          </a:bodyPr>
          <a:lstStyle>
            <a:lvl1pPr marL="0" indent="0">
              <a:buNone/>
              <a:defRPr sz="1900">
                <a:latin typeface="Proxima Soft"/>
              </a:defRPr>
            </a:lvl1pPr>
          </a:lstStyle>
          <a:p>
            <a:pPr lvl="0"/>
            <a:r>
              <a:rPr lang="en-US"/>
              <a:t>Click to edit</a:t>
            </a:r>
          </a:p>
        </p:txBody>
      </p:sp>
    </p:spTree>
    <p:extLst>
      <p:ext uri="{BB962C8B-B14F-4D97-AF65-F5344CB8AC3E}">
        <p14:creationId xmlns:p14="http://schemas.microsoft.com/office/powerpoint/2010/main" val="3995589099"/>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4AB2-BD1A-4B65-9C06-D19D9A1BBFA4}"/>
              </a:ext>
            </a:extLst>
          </p:cNvPr>
          <p:cNvSpPr>
            <a:spLocks noGrp="1"/>
          </p:cNvSpPr>
          <p:nvPr>
            <p:ph type="title" hasCustomPrompt="1"/>
          </p:nvPr>
        </p:nvSpPr>
        <p:spPr/>
        <p:txBody>
          <a:bodyPr>
            <a:normAutofit/>
          </a:bodyPr>
          <a:lstStyle>
            <a:lvl1pPr>
              <a:defRPr sz="3200" b="1">
                <a:latin typeface="Proxima Soft"/>
              </a:defRPr>
            </a:lvl1pPr>
          </a:lstStyle>
          <a:p>
            <a:r>
              <a:rPr lang="en-US"/>
              <a:t>Title text</a:t>
            </a:r>
          </a:p>
        </p:txBody>
      </p:sp>
      <p:pic>
        <p:nvPicPr>
          <p:cNvPr id="5" name="Image" descr="Image">
            <a:extLst>
              <a:ext uri="{FF2B5EF4-FFF2-40B4-BE49-F238E27FC236}">
                <a16:creationId xmlns:a16="http://schemas.microsoft.com/office/drawing/2014/main" id="{206140EB-CC65-4E4B-A009-DAF1DFCA8E28}"/>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
        <p:nvSpPr>
          <p:cNvPr id="7" name="Chart Placeholder 6">
            <a:extLst>
              <a:ext uri="{FF2B5EF4-FFF2-40B4-BE49-F238E27FC236}">
                <a16:creationId xmlns:a16="http://schemas.microsoft.com/office/drawing/2014/main" id="{681EC9BA-98E6-4D6E-8995-A558EC6E70F0}"/>
              </a:ext>
            </a:extLst>
          </p:cNvPr>
          <p:cNvSpPr>
            <a:spLocks noGrp="1"/>
          </p:cNvSpPr>
          <p:nvPr>
            <p:ph type="chart" sz="quarter" idx="10"/>
          </p:nvPr>
        </p:nvSpPr>
        <p:spPr>
          <a:xfrm>
            <a:off x="838200" y="1981200"/>
            <a:ext cx="10515600" cy="3752850"/>
          </a:xfrm>
        </p:spPr>
        <p:txBody>
          <a:bodyPr/>
          <a:lstStyle/>
          <a:p>
            <a:endParaRPr lang="en-US"/>
          </a:p>
        </p:txBody>
      </p:sp>
    </p:spTree>
    <p:extLst>
      <p:ext uri="{BB962C8B-B14F-4D97-AF65-F5344CB8AC3E}">
        <p14:creationId xmlns:p14="http://schemas.microsoft.com/office/powerpoint/2010/main" val="4246577027"/>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3151-2F4D-44F0-81EC-671E8E5DBD68}"/>
              </a:ext>
            </a:extLst>
          </p:cNvPr>
          <p:cNvSpPr>
            <a:spLocks noGrp="1"/>
          </p:cNvSpPr>
          <p:nvPr>
            <p:ph type="title" hasCustomPrompt="1"/>
          </p:nvPr>
        </p:nvSpPr>
        <p:spPr/>
        <p:txBody>
          <a:bodyPr>
            <a:normAutofit/>
          </a:bodyPr>
          <a:lstStyle>
            <a:lvl1pPr>
              <a:defRPr sz="3200" b="1">
                <a:latin typeface="Proxima Soft"/>
              </a:defRPr>
            </a:lvl1pPr>
          </a:lstStyle>
          <a:p>
            <a:r>
              <a:rPr lang="en-US"/>
              <a:t>Title text</a:t>
            </a:r>
          </a:p>
        </p:txBody>
      </p:sp>
      <p:pic>
        <p:nvPicPr>
          <p:cNvPr id="3" name="Image" descr="Image">
            <a:extLst>
              <a:ext uri="{FF2B5EF4-FFF2-40B4-BE49-F238E27FC236}">
                <a16:creationId xmlns:a16="http://schemas.microsoft.com/office/drawing/2014/main" id="{2541BF16-EA33-4F25-9A47-5D62AFF72930}"/>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Tree>
    <p:extLst>
      <p:ext uri="{BB962C8B-B14F-4D97-AF65-F5344CB8AC3E}">
        <p14:creationId xmlns:p14="http://schemas.microsoft.com/office/powerpoint/2010/main" val="237432823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ge 4">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515081"/>
      </p:ext>
    </p:extLst>
  </p:cSld>
  <p:clrMapOvr>
    <a:masterClrMapping/>
  </p:clrMapOvr>
  <p:extLst>
    <p:ext uri="{DCECCB84-F9BA-43D5-87BE-67443E8EF086}">
      <p15:sldGuideLst xmlns:p15="http://schemas.microsoft.com/office/powerpoint/2012/main">
        <p15:guide id="1" orient="horz" pos="223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83834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1">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2175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theme" Target="../theme/theme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image" Target="../media/image10.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3.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1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4.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10" Type="http://schemas.openxmlformats.org/officeDocument/2006/relationships/theme" Target="../theme/theme5.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hart, treemap chart&#10;&#10;Description automatically generated">
            <a:extLst>
              <a:ext uri="{FF2B5EF4-FFF2-40B4-BE49-F238E27FC236}">
                <a16:creationId xmlns:a16="http://schemas.microsoft.com/office/drawing/2014/main" id="{27341DE2-26E9-DE4E-EBE6-6A713EB23C09}"/>
              </a:ext>
            </a:extLst>
          </p:cNvPr>
          <p:cNvPicPr>
            <a:picLocks noChangeAspect="1"/>
          </p:cNvPicPr>
          <p:nvPr userDrawn="1"/>
        </p:nvPicPr>
        <p:blipFill>
          <a:blip r:embed="rId16"/>
          <a:stretch>
            <a:fillRect/>
          </a:stretch>
        </p:blipFill>
        <p:spPr>
          <a:xfrm>
            <a:off x="12443819" y="110202"/>
            <a:ext cx="3715268" cy="6611273"/>
          </a:xfrm>
          <a:prstGeom prst="rect">
            <a:avLst/>
          </a:prstGeom>
        </p:spPr>
      </p:pic>
    </p:spTree>
    <p:extLst>
      <p:ext uri="{BB962C8B-B14F-4D97-AF65-F5344CB8AC3E}">
        <p14:creationId xmlns:p14="http://schemas.microsoft.com/office/powerpoint/2010/main" val="3327315844"/>
      </p:ext>
    </p:extLst>
  </p:cSld>
  <p:clrMap bg1="lt1" tx1="dk1" bg2="lt2" tx2="dk2" accent1="accent1" accent2="accent2" accent3="accent3" accent4="accent4" accent5="accent5" accent6="accent6" hlink="hlink" folHlink="folHlink"/>
  <p:sldLayoutIdLst>
    <p:sldLayoutId id="2147483708" r:id="rId1"/>
    <p:sldLayoutId id="2147483661" r:id="rId2"/>
    <p:sldLayoutId id="2147483709" r:id="rId3"/>
    <p:sldLayoutId id="2147483701" r:id="rId4"/>
    <p:sldLayoutId id="2147483669" r:id="rId5"/>
    <p:sldLayoutId id="2147483670" r:id="rId6"/>
    <p:sldLayoutId id="2147483671" r:id="rId7"/>
    <p:sldLayoutId id="2147483672" r:id="rId8"/>
    <p:sldLayoutId id="2147483651" r:id="rId9"/>
    <p:sldLayoutId id="2147483673" r:id="rId10"/>
    <p:sldLayoutId id="2147483674" r:id="rId11"/>
    <p:sldLayoutId id="2147483675" r:id="rId12"/>
    <p:sldLayoutId id="2147483676" r:id="rId13"/>
    <p:sldLayoutId id="2147483677" r:id="rId14"/>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Medium"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56">
          <p15:clr>
            <a:srgbClr val="F26B43"/>
          </p15:clr>
        </p15:guide>
        <p15:guide id="3" pos="7224">
          <p15:clr>
            <a:srgbClr val="F26B43"/>
          </p15:clr>
        </p15:guide>
        <p15:guide id="4" orient="horz" pos="720">
          <p15:clr>
            <a:srgbClr val="F26B43"/>
          </p15:clr>
        </p15:guide>
        <p15:guide id="5" orient="horz" pos="412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DB60969-657B-3190-F2E3-5B48EFFC9FB2}"/>
              </a:ext>
            </a:extLst>
          </p:cNvPr>
          <p:cNvCxnSpPr>
            <a:cxnSpLocks/>
          </p:cNvCxnSpPr>
          <p:nvPr userDrawn="1"/>
        </p:nvCxnSpPr>
        <p:spPr>
          <a:xfrm>
            <a:off x="495300" y="661176"/>
            <a:ext cx="11201400" cy="0"/>
          </a:xfrm>
          <a:prstGeom prst="line">
            <a:avLst/>
          </a:prstGeom>
          <a:ln w="6350">
            <a:solidFill>
              <a:srgbClr val="154470"/>
            </a:solidFill>
          </a:ln>
        </p:spPr>
        <p:style>
          <a:lnRef idx="1">
            <a:schemeClr val="accent1"/>
          </a:lnRef>
          <a:fillRef idx="0">
            <a:schemeClr val="accent1"/>
          </a:fillRef>
          <a:effectRef idx="0">
            <a:schemeClr val="accent1"/>
          </a:effectRef>
          <a:fontRef idx="minor">
            <a:schemeClr val="tx1"/>
          </a:fontRef>
        </p:style>
      </p:cxnSp>
      <p:pic>
        <p:nvPicPr>
          <p:cNvPr id="13" name="Picture 12" descr="Chart, treemap chart&#10;&#10;Description automatically generated">
            <a:extLst>
              <a:ext uri="{FF2B5EF4-FFF2-40B4-BE49-F238E27FC236}">
                <a16:creationId xmlns:a16="http://schemas.microsoft.com/office/drawing/2014/main" id="{E3D8789C-FB93-75C1-213E-3863545D4DC2}"/>
              </a:ext>
            </a:extLst>
          </p:cNvPr>
          <p:cNvPicPr>
            <a:picLocks noChangeAspect="1"/>
          </p:cNvPicPr>
          <p:nvPr userDrawn="1"/>
        </p:nvPicPr>
        <p:blipFill>
          <a:blip r:embed="rId27"/>
          <a:stretch>
            <a:fillRect/>
          </a:stretch>
        </p:blipFill>
        <p:spPr>
          <a:xfrm>
            <a:off x="12297904" y="89201"/>
            <a:ext cx="3715268" cy="6611273"/>
          </a:xfrm>
          <a:prstGeom prst="rect">
            <a:avLst/>
          </a:prstGeom>
        </p:spPr>
      </p:pic>
      <p:cxnSp>
        <p:nvCxnSpPr>
          <p:cNvPr id="6" name="Straight Connector 5">
            <a:extLst>
              <a:ext uri="{FF2B5EF4-FFF2-40B4-BE49-F238E27FC236}">
                <a16:creationId xmlns:a16="http://schemas.microsoft.com/office/drawing/2014/main" id="{BC7C7ADD-6749-8F1E-8C08-98093320BB3C}"/>
              </a:ext>
            </a:extLst>
          </p:cNvPr>
          <p:cNvCxnSpPr>
            <a:cxnSpLocks/>
          </p:cNvCxnSpPr>
          <p:nvPr userDrawn="1"/>
        </p:nvCxnSpPr>
        <p:spPr>
          <a:xfrm>
            <a:off x="495300" y="6267450"/>
            <a:ext cx="11201400" cy="0"/>
          </a:xfrm>
          <a:prstGeom prst="line">
            <a:avLst/>
          </a:prstGeom>
          <a:ln w="28575">
            <a:solidFill>
              <a:srgbClr val="15447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FD0EC3B-840E-DCCB-112F-398444B479D6}"/>
              </a:ext>
            </a:extLst>
          </p:cNvPr>
          <p:cNvSpPr txBox="1"/>
          <p:nvPr userDrawn="1"/>
        </p:nvSpPr>
        <p:spPr>
          <a:xfrm>
            <a:off x="880568" y="6461590"/>
            <a:ext cx="6097656"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50" normalizeH="0" baseline="0" noProof="0">
                <a:ln>
                  <a:noFill/>
                </a:ln>
                <a:solidFill>
                  <a:srgbClr val="154470"/>
                </a:solidFill>
                <a:effectLst/>
                <a:uLnTx/>
                <a:uFillTx/>
                <a:latin typeface="Avenir Next Medium" panose="020B0503020202020204" pitchFamily="34" charset="0"/>
                <a:ea typeface="+mn-ea"/>
                <a:cs typeface="+mn-cs"/>
              </a:rPr>
              <a:t>© PIVOT POINT CONSULTING – ALL RIGHTS RESERVED </a:t>
            </a:r>
          </a:p>
        </p:txBody>
      </p:sp>
      <p:pic>
        <p:nvPicPr>
          <p:cNvPr id="14" name="Picture 13" descr="Logo&#10;&#10;Description automatically generated">
            <a:extLst>
              <a:ext uri="{FF2B5EF4-FFF2-40B4-BE49-F238E27FC236}">
                <a16:creationId xmlns:a16="http://schemas.microsoft.com/office/drawing/2014/main" id="{81F412CC-E3A5-3370-4553-54821FFB5911}"/>
              </a:ext>
            </a:extLst>
          </p:cNvPr>
          <p:cNvPicPr>
            <a:picLocks noChangeAspect="1"/>
          </p:cNvPicPr>
          <p:nvPr userDrawn="1"/>
        </p:nvPicPr>
        <p:blipFill rotWithShape="1">
          <a:blip r:embed="rId28">
            <a:extLst>
              <a:ext uri="{28A0092B-C50C-407E-A947-70E740481C1C}">
                <a14:useLocalDpi xmlns:a14="http://schemas.microsoft.com/office/drawing/2010/main" val="0"/>
              </a:ext>
            </a:extLst>
          </a:blip>
          <a:srcRect r="68223"/>
          <a:stretch/>
        </p:blipFill>
        <p:spPr>
          <a:xfrm>
            <a:off x="495300" y="6400800"/>
            <a:ext cx="306665" cy="301752"/>
          </a:xfrm>
          <a:prstGeom prst="rect">
            <a:avLst/>
          </a:prstGeom>
        </p:spPr>
      </p:pic>
      <p:sp>
        <p:nvSpPr>
          <p:cNvPr id="15" name="TextBox 14">
            <a:extLst>
              <a:ext uri="{FF2B5EF4-FFF2-40B4-BE49-F238E27FC236}">
                <a16:creationId xmlns:a16="http://schemas.microsoft.com/office/drawing/2014/main" id="{AF1863E9-AFBC-F4F4-393B-1B4AC3426F8D}"/>
              </a:ext>
            </a:extLst>
          </p:cNvPr>
          <p:cNvSpPr txBox="1"/>
          <p:nvPr userDrawn="1"/>
        </p:nvSpPr>
        <p:spPr>
          <a:xfrm>
            <a:off x="8739195" y="6443954"/>
            <a:ext cx="2957505" cy="215444"/>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5C7058-CF54-4F97-80A4-4F35790D81E8}" type="slidenum">
              <a:rPr kumimoji="0" lang="en-US" sz="800" b="0" i="0" u="none" strike="noStrike" kern="1200" cap="none" spc="150" normalizeH="0" baseline="0" noProof="0" smtClean="0">
                <a:ln>
                  <a:noFill/>
                </a:ln>
                <a:solidFill>
                  <a:srgbClr val="154470"/>
                </a:solidFill>
                <a:effectLst/>
                <a:uLnTx/>
                <a:uFillTx/>
                <a:latin typeface="Avenir Next Medium" panose="020B0503020202020204" pitchFamily="34" charset="0"/>
                <a:ea typeface="+mn-ea"/>
                <a:cs typeface="+mn-cs"/>
              </a:rPr>
              <a:t>‹#›</a:t>
            </a:fld>
            <a:endParaRPr kumimoji="0" lang="en-US" sz="800" b="0" i="0" u="none" strike="noStrike" kern="1200" cap="none" spc="150" normalizeH="0" baseline="0" noProof="0">
              <a:ln>
                <a:noFill/>
              </a:ln>
              <a:solidFill>
                <a:srgbClr val="154470"/>
              </a:solidFill>
              <a:effectLst/>
              <a:uLnTx/>
              <a:uFillTx/>
              <a:latin typeface="Avenir Next Medium" panose="020B0503020202020204" pitchFamily="34" charset="0"/>
              <a:ea typeface="+mn-ea"/>
              <a:cs typeface="+mn-cs"/>
            </a:endParaRPr>
          </a:p>
        </p:txBody>
      </p:sp>
    </p:spTree>
    <p:extLst>
      <p:ext uri="{BB962C8B-B14F-4D97-AF65-F5344CB8AC3E}">
        <p14:creationId xmlns:p14="http://schemas.microsoft.com/office/powerpoint/2010/main" val="3805311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6" r:id="rId3"/>
    <p:sldLayoutId id="2147483703" r:id="rId4"/>
    <p:sldLayoutId id="2147483679" r:id="rId5"/>
    <p:sldLayoutId id="2147483697" r:id="rId6"/>
    <p:sldLayoutId id="2147483695" r:id="rId7"/>
    <p:sldLayoutId id="2147483698" r:id="rId8"/>
    <p:sldLayoutId id="2147483699" r:id="rId9"/>
    <p:sldLayoutId id="2147483700" r:id="rId10"/>
    <p:sldLayoutId id="2147483694" r:id="rId11"/>
    <p:sldLayoutId id="2147483693" r:id="rId12"/>
    <p:sldLayoutId id="2147483692" r:id="rId13"/>
    <p:sldLayoutId id="2147483687" r:id="rId14"/>
    <p:sldLayoutId id="2147483688" r:id="rId15"/>
    <p:sldLayoutId id="2147483689" r:id="rId16"/>
    <p:sldLayoutId id="2147483691" r:id="rId17"/>
    <p:sldLayoutId id="2147483690" r:id="rId18"/>
    <p:sldLayoutId id="2147483680" r:id="rId19"/>
    <p:sldLayoutId id="2147483683" r:id="rId20"/>
    <p:sldLayoutId id="2147483685" r:id="rId21"/>
    <p:sldLayoutId id="2147483681" r:id="rId22"/>
    <p:sldLayoutId id="2147483682" r:id="rId23"/>
    <p:sldLayoutId id="2147483684" r:id="rId24"/>
    <p:sldLayoutId id="2147483686" r:id="rId25"/>
  </p:sldLayoutIdLst>
  <p:txStyles>
    <p:titleStyle>
      <a:lvl1pPr algn="l" defTabSz="914400" rtl="0" eaLnBrk="1" latinLnBrk="0" hangingPunct="1">
        <a:lnSpc>
          <a:spcPct val="90000"/>
        </a:lnSpc>
        <a:spcBef>
          <a:spcPct val="0"/>
        </a:spcBef>
        <a:buNone/>
        <a:defRPr sz="2000" kern="1200">
          <a:solidFill>
            <a:srgbClr val="154470"/>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orient="horz" pos="360" userDrawn="1">
          <p15:clr>
            <a:srgbClr val="F26B43"/>
          </p15:clr>
        </p15:guide>
        <p15:guide id="3" pos="722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b="0" i="0">
                <a:solidFill>
                  <a:schemeClr val="tx1">
                    <a:tint val="75000"/>
                  </a:schemeClr>
                </a:solidFill>
                <a:latin typeface="Montserrat" pitchFamily="2" charset="77"/>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b="0" i="0">
                <a:solidFill>
                  <a:schemeClr val="tx1">
                    <a:tint val="75000"/>
                  </a:schemeClr>
                </a:solidFill>
                <a:latin typeface="Montserrat" pitchFamily="2" charset="77"/>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b="0" i="0">
                <a:solidFill>
                  <a:schemeClr val="tx1">
                    <a:tint val="75000"/>
                  </a:schemeClr>
                </a:solidFill>
                <a:latin typeface="Montserrat" pitchFamily="2" charset="77"/>
              </a:defRPr>
            </a:lvl1pPr>
          </a:lstStyle>
          <a:p>
            <a:fld id="{5D09B40C-54F0-2F44-B314-7DB25FC687AD}" type="slidenum">
              <a:rPr lang="en-US" smtClean="0"/>
              <a:pPr/>
              <a:t>‹#›</a:t>
            </a:fld>
            <a:endParaRPr lang="en-US"/>
          </a:p>
        </p:txBody>
      </p:sp>
    </p:spTree>
    <p:extLst>
      <p:ext uri="{BB962C8B-B14F-4D97-AF65-F5344CB8AC3E}">
        <p14:creationId xmlns:p14="http://schemas.microsoft.com/office/powerpoint/2010/main" val="95822128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p:txStyles>
    <p:titleStyle>
      <a:lvl1pPr algn="l" defTabSz="914400" rtl="0" eaLnBrk="1" latinLnBrk="0" hangingPunct="1">
        <a:lnSpc>
          <a:spcPct val="90000"/>
        </a:lnSpc>
        <a:spcBef>
          <a:spcPct val="0"/>
        </a:spcBef>
        <a:buNone/>
        <a:defRPr sz="4400" b="1" i="0" kern="1200">
          <a:solidFill>
            <a:schemeClr val="tx1"/>
          </a:solidFill>
          <a:latin typeface="Montserrat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48055C-8F06-4C01-849C-DCF8870995A3}"/>
              </a:ext>
            </a:extLst>
          </p:cNvPr>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DBA76F-7FD9-4DAA-A4E0-FB6955C1446D}"/>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967479A-3EDD-4198-90AB-CE9AA6ABBD1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94058-74F9-41D0-8950-D11A76FF190C}" type="slidenum">
              <a:rPr lang="en-US" smtClean="0"/>
              <a:t>‹#›</a:t>
            </a:fld>
            <a:endParaRPr lang="en-US"/>
          </a:p>
        </p:txBody>
      </p:sp>
      <p:pic>
        <p:nvPicPr>
          <p:cNvPr id="7" name="Image" descr="Image">
            <a:extLst>
              <a:ext uri="{FF2B5EF4-FFF2-40B4-BE49-F238E27FC236}">
                <a16:creationId xmlns:a16="http://schemas.microsoft.com/office/drawing/2014/main" id="{F98ACEB7-E22D-4966-A9BF-D8373F06E80D}"/>
              </a:ext>
            </a:extLst>
          </p:cNvPr>
          <p:cNvPicPr>
            <a:picLocks noChangeAspect="1"/>
          </p:cNvPicPr>
          <p:nvPr userDrawn="1"/>
        </p:nvPicPr>
        <p:blipFill>
          <a:blip r:embed="rId18"/>
          <a:stretch>
            <a:fillRect/>
          </a:stretch>
        </p:blipFill>
        <p:spPr>
          <a:xfrm>
            <a:off x="447589" y="6112135"/>
            <a:ext cx="4552570" cy="609340"/>
          </a:xfrm>
          <a:prstGeom prst="rect">
            <a:avLst/>
          </a:prstGeom>
          <a:ln w="12700">
            <a:miter lim="400000"/>
          </a:ln>
        </p:spPr>
      </p:pic>
    </p:spTree>
    <p:extLst>
      <p:ext uri="{BB962C8B-B14F-4D97-AF65-F5344CB8AC3E}">
        <p14:creationId xmlns:p14="http://schemas.microsoft.com/office/powerpoint/2010/main" val="429249563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hf sldNum="0" hdr="0" ftr="0" dt="0"/>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p>
            <a:r>
              <a:t>Title Text</a:t>
            </a:r>
          </a:p>
        </p:txBody>
      </p:sp>
      <p:sp>
        <p:nvSpPr>
          <p:cNvPr id="3" name="Slide Number"/>
          <p:cNvSpPr txBox="1">
            <a:spLocks noGrp="1"/>
          </p:cNvSpPr>
          <p:nvPr>
            <p:ph type="sldNum" sz="quarter" idx="2"/>
          </p:nvPr>
        </p:nvSpPr>
        <p:spPr>
          <a:xfrm>
            <a:off x="11080740" y="6397942"/>
            <a:ext cx="273060" cy="2819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
        <p:nvSpPr>
          <p:cNvPr id="4"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85903653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mailto:ali@CHCANYS.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hyperlink" Target="https://www.cms.gov/outreach-and-education/medicare-learning-network-mln/mlnproducts/downloads/hipaaprivacyandsecurity.pdf" TargetMode="External"/><Relationship Id="rId13" Type="http://schemas.openxmlformats.org/officeDocument/2006/relationships/image" Target="../media/image42.png"/><Relationship Id="rId3" Type="http://schemas.openxmlformats.org/officeDocument/2006/relationships/hyperlink" Target="https://www.chcanys.org/chc-resources/clinical-technology-resources/health-it/data-security" TargetMode="External"/><Relationship Id="rId7" Type="http://schemas.openxmlformats.org/officeDocument/2006/relationships/hyperlink" Target="https://www.healthit.gov/" TargetMode="External"/><Relationship Id="rId12" Type="http://schemas.openxmlformats.org/officeDocument/2006/relationships/hyperlink" Target="https://nam10.safelinks.protection.outlook.com/?url=https%3A%2F%2Fbphc.hrsa.gov%2Fcompliance%2Fcompliance-manual&amp;data=05%7C02%7Cjsimik%40pivotpointconsulting.com%7Cbf56a070faf14490e8ff08dcd80755d8%7C120aeae9286f438abbf3de3ab96fcf5d%7C1%7C0%7C638622777371407253%7CUnknown%7CTWFpbGZsb3d8eyJWIjoiMC4wLjAwMDAiLCJQIjoiV2luMzIiLCJBTiI6Ik1haWwiLCJXVCI6Mn0%3D%7C0%7C%7C%7C&amp;sdata=DyHbU%2BLFWwf7Vpo8032uxwnpQLHM6rU1yc6tBy5ftPY%3D&amp;reserved=0" TargetMode="Externa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hyperlink" Target="https://www.cisa.gov/cross-sector-cybersecurity-performance-goals" TargetMode="External"/><Relationship Id="rId11" Type="http://schemas.openxmlformats.org/officeDocument/2006/relationships/hyperlink" Target="https://nam10.safelinks.protection.outlook.com/?url=https%3A%2F%2Fbphc.hrsa.gov%2Fcompliance%2Fftca%2Fsite-visit-protocol&amp;data=05%7C02%7Cjsimik%40pivotpointconsulting.com%7Cbf56a070faf14490e8ff08dcd80755d8%7C120aeae9286f438abbf3de3ab96fcf5d%7C1%7C0%7C638622777371394674%7CUnknown%7CTWFpbGZsb3d8eyJWIjoiMC4wLjAwMDAiLCJQIjoiV2luMzIiLCJBTiI6Ik1haWwiLCJXVCI6Mn0%3D%7C0%7C%7C%7C&amp;sdata=7fG7AbsTWw2MsIl%2FjeobMvHzkvm2Mb4L%2By%2BLs6cC5o4%3D&amp;reserved=0" TargetMode="External"/><Relationship Id="rId5" Type="http://schemas.openxmlformats.org/officeDocument/2006/relationships/hyperlink" Target="https://healthsectorcouncil.org/wp-content/uploads/2018/12/tech-vol1-508.pdf" TargetMode="External"/><Relationship Id="rId10" Type="http://schemas.openxmlformats.org/officeDocument/2006/relationships/hyperlink" Target="https://www.aapc.com/resources/what-is-medical-auditing" TargetMode="External"/><Relationship Id="rId4" Type="http://schemas.openxmlformats.org/officeDocument/2006/relationships/hyperlink" Target="https://www.healthit.gov/topic/privacy-security-and-hipaa/security-risk-assessment-tool" TargetMode="External"/><Relationship Id="rId9" Type="http://schemas.openxmlformats.org/officeDocument/2006/relationships/hyperlink" Target="https://www.nsls.org/goal-setting-techniqu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linkedin.com/in/jacquelinesimik/"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4.xml"/><Relationship Id="rId5" Type="http://schemas.openxmlformats.org/officeDocument/2006/relationships/image" Target="../media/image17.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7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0.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80.xml"/><Relationship Id="rId5" Type="http://schemas.openxmlformats.org/officeDocument/2006/relationships/image" Target="../media/image17.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0.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5.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hyperlink" Target="https://www.linkedin.com/in/jacquelinesimi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FBA854-F0C0-4C95-8272-79E22F181552}"/>
              </a:ext>
            </a:extLst>
          </p:cNvPr>
          <p:cNvSpPr txBox="1">
            <a:spLocks/>
          </p:cNvSpPr>
          <p:nvPr/>
        </p:nvSpPr>
        <p:spPr>
          <a:xfrm>
            <a:off x="4876800" y="1618863"/>
            <a:ext cx="6727260" cy="1379348"/>
          </a:xfrm>
          <a:prstGeom prst="rect">
            <a:avLst/>
          </a:prstGeom>
        </p:spPr>
        <p:txBody>
          <a:bodyPr lIns="91440" tIns="45720" rIns="91440" bIns="45720" anchor="t">
            <a:normAutofit fontScale="85000" lnSpcReduction="20000"/>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a:lstStyle>
          <a:p>
            <a:pPr marL="0" marR="0" lvl="0" indent="0" algn="l" defTabSz="914400" rtl="0" eaLnBrk="1" fontAlgn="auto" latinLnBrk="0" hangingPunct="1">
              <a:lnSpc>
                <a:spcPct val="90000"/>
              </a:lnSpc>
              <a:spcBef>
                <a:spcPts val="0"/>
              </a:spcBef>
              <a:spcAft>
                <a:spcPts val="1200"/>
              </a:spcAft>
              <a:buClrTx/>
              <a:buSzTx/>
              <a:buFontTx/>
              <a:buNone/>
              <a:tabLst/>
              <a:defRPr/>
            </a:pPr>
            <a:r>
              <a:rPr kumimoji="0" lang="en-US" sz="4400" b="1" i="0" u="none" strike="noStrike" kern="1200" cap="none" spc="0" normalizeH="0" baseline="0" noProof="0" dirty="0">
                <a:ln>
                  <a:noFill/>
                </a:ln>
                <a:solidFill>
                  <a:srgbClr val="231F20"/>
                </a:solidFill>
                <a:effectLst>
                  <a:outerShdw blurRad="38100" dist="38100" dir="2700000" algn="tl">
                    <a:srgbClr val="000000">
                      <a:alpha val="43137"/>
                    </a:srgbClr>
                  </a:outerShdw>
                </a:effectLst>
                <a:uLnTx/>
                <a:uFillTx/>
                <a:latin typeface="Calibri Light" panose="020F0302020204030204"/>
                <a:sym typeface="Century Gothic"/>
              </a:rPr>
              <a:t>Data Governance Excellence Series: Building a Strong Foundation</a:t>
            </a:r>
          </a:p>
        </p:txBody>
      </p:sp>
      <p:sp>
        <p:nvSpPr>
          <p:cNvPr id="7" name="Title 1">
            <a:extLst>
              <a:ext uri="{FF2B5EF4-FFF2-40B4-BE49-F238E27FC236}">
                <a16:creationId xmlns:a16="http://schemas.microsoft.com/office/drawing/2014/main" id="{1E1FA32F-A7DC-4C57-9E83-AF6813F6B3C7}"/>
              </a:ext>
            </a:extLst>
          </p:cNvPr>
          <p:cNvSpPr txBox="1">
            <a:spLocks/>
          </p:cNvSpPr>
          <p:nvPr/>
        </p:nvSpPr>
        <p:spPr>
          <a:xfrm>
            <a:off x="4876800" y="765139"/>
            <a:ext cx="6547571" cy="1061173"/>
          </a:xfrm>
          <a:prstGeom prst="rect">
            <a:avLst/>
          </a:prstGeom>
        </p:spPr>
        <p:txBody>
          <a:bodyP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a:lstStyle>
          <a:p>
            <a:pPr marL="0" marR="0" lvl="0" indent="0" algn="l" defTabSz="914400" rtl="0" eaLnBrk="1" fontAlgn="auto" latinLnBrk="0" hangingPunct="1">
              <a:lnSpc>
                <a:spcPct val="90000"/>
              </a:lnSpc>
              <a:spcBef>
                <a:spcPts val="0"/>
              </a:spcBef>
              <a:spcAft>
                <a:spcPts val="1200"/>
              </a:spcAft>
              <a:buClrTx/>
              <a:buSzTx/>
              <a:buFontTx/>
              <a:buNone/>
              <a:tabLst/>
              <a:defRPr/>
            </a:pPr>
            <a:r>
              <a:rPr kumimoji="0" lang="en-US" sz="2800" b="0" i="1"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sym typeface="Century Gothic"/>
              </a:rPr>
              <a:t>CHCANYS NYS-HCCN presents</a:t>
            </a:r>
            <a:endParaRPr kumimoji="0" lang="en-US" sz="20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sym typeface="Century Gothic"/>
            </a:endParaRPr>
          </a:p>
        </p:txBody>
      </p:sp>
      <p:sp>
        <p:nvSpPr>
          <p:cNvPr id="5" name="Rectangle 4">
            <a:extLst>
              <a:ext uri="{FF2B5EF4-FFF2-40B4-BE49-F238E27FC236}">
                <a16:creationId xmlns:a16="http://schemas.microsoft.com/office/drawing/2014/main" id="{F70990A1-0DFF-4D32-A5E6-48808EFE0E37}"/>
              </a:ext>
            </a:extLst>
          </p:cNvPr>
          <p:cNvSpPr/>
          <p:nvPr/>
        </p:nvSpPr>
        <p:spPr>
          <a:xfrm>
            <a:off x="319314" y="5820229"/>
            <a:ext cx="4557486" cy="841828"/>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Century Gothic"/>
              <a:cs typeface="Century Gothic"/>
              <a:sym typeface="Century Gothic"/>
            </a:endParaRPr>
          </a:p>
        </p:txBody>
      </p:sp>
      <p:pic>
        <p:nvPicPr>
          <p:cNvPr id="3" name="Picture 2" descr="Icon&#10;&#10;Description automatically generated">
            <a:extLst>
              <a:ext uri="{FF2B5EF4-FFF2-40B4-BE49-F238E27FC236}">
                <a16:creationId xmlns:a16="http://schemas.microsoft.com/office/drawing/2014/main" id="{519F82DD-BD72-40DE-B55C-628B19BF9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215695" cy="6858000"/>
          </a:xfrm>
          <a:prstGeom prst="rect">
            <a:avLst/>
          </a:prstGeom>
        </p:spPr>
      </p:pic>
      <p:sp>
        <p:nvSpPr>
          <p:cNvPr id="10" name="TextBox 9">
            <a:extLst>
              <a:ext uri="{FF2B5EF4-FFF2-40B4-BE49-F238E27FC236}">
                <a16:creationId xmlns:a16="http://schemas.microsoft.com/office/drawing/2014/main" id="{8268EE40-082E-44FA-904A-C185ED94CB0B}"/>
              </a:ext>
            </a:extLst>
          </p:cNvPr>
          <p:cNvSpPr txBox="1"/>
          <p:nvPr/>
        </p:nvSpPr>
        <p:spPr>
          <a:xfrm>
            <a:off x="4876800" y="3552639"/>
            <a:ext cx="6324601"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Light" panose="020F0302020204030204"/>
                <a:ea typeface="+mn-ea"/>
                <a:cs typeface="+mn-cs"/>
                <a:sym typeface="Century Gothic"/>
              </a:rPr>
              <a:t>Session 3: Data Governance Program Maintenance &amp; Strategies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Light" panose="020F0302020204030204"/>
                <a:ea typeface="+mn-ea"/>
                <a:cs typeface="+mn-cs"/>
              </a:rPr>
              <a:t>October </a:t>
            </a:r>
            <a:r>
              <a:rPr lang="en-US" sz="2400" b="1" dirty="0">
                <a:solidFill>
                  <a:srgbClr val="000000"/>
                </a:solidFill>
                <a:latin typeface="Calibri Light" panose="020F0302020204030204"/>
              </a:rPr>
              <a:t>29</a:t>
            </a:r>
            <a:r>
              <a:rPr kumimoji="0" lang="en-US" sz="2400" b="1" i="0" u="none" strike="noStrike" kern="1200" cap="none" spc="0" normalizeH="0" baseline="0" noProof="0" dirty="0">
                <a:ln>
                  <a:noFill/>
                </a:ln>
                <a:solidFill>
                  <a:srgbClr val="000000"/>
                </a:solidFill>
                <a:effectLst/>
                <a:uLnTx/>
                <a:uFillTx/>
                <a:latin typeface="Calibri Light" panose="020F0302020204030204"/>
                <a:ea typeface="+mn-ea"/>
                <a:cs typeface="+mn-cs"/>
              </a:rPr>
              <a:t>, 2024</a:t>
            </a:r>
          </a:p>
        </p:txBody>
      </p:sp>
      <p:sp>
        <p:nvSpPr>
          <p:cNvPr id="2" name="TextBox 1">
            <a:extLst>
              <a:ext uri="{FF2B5EF4-FFF2-40B4-BE49-F238E27FC236}">
                <a16:creationId xmlns:a16="http://schemas.microsoft.com/office/drawing/2014/main" id="{17D61E61-7E4B-5664-0A0C-A7E72862FDED}"/>
              </a:ext>
            </a:extLst>
          </p:cNvPr>
          <p:cNvSpPr txBox="1"/>
          <p:nvPr/>
        </p:nvSpPr>
        <p:spPr>
          <a:xfrm>
            <a:off x="4876800" y="5113157"/>
            <a:ext cx="672726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Gothic"/>
                <a:sym typeface="Century Gothic"/>
              </a:rPr>
              <a:t>For more information, please email Anita Li at </a:t>
            </a:r>
            <a:r>
              <a:rPr kumimoji="0" lang="en-US" sz="1600" b="1" i="0" u="none" strike="noStrike" kern="1200" cap="none" spc="0" normalizeH="0" baseline="0" noProof="0" dirty="0">
                <a:ln>
                  <a:noFill/>
                </a:ln>
                <a:solidFill>
                  <a:srgbClr val="000000"/>
                </a:solidFill>
                <a:effectLst/>
                <a:uLnTx/>
                <a:uFillTx/>
                <a:latin typeface="Century Gothic"/>
                <a:sym typeface="Century Gothic"/>
                <a:hlinkClick r:id="rId4"/>
              </a:rPr>
              <a:t>ali@CHCANYS.org</a:t>
            </a:r>
            <a:r>
              <a:rPr kumimoji="0" lang="en-US" sz="1600" b="1" i="0" u="none" strike="noStrike" kern="1200" cap="none" spc="0" normalizeH="0" baseline="0" noProof="0" dirty="0">
                <a:ln>
                  <a:noFill/>
                </a:ln>
                <a:solidFill>
                  <a:srgbClr val="000000"/>
                </a:solidFill>
                <a:effectLst/>
                <a:uLnTx/>
                <a:uFillTx/>
                <a:latin typeface="Century Gothic"/>
                <a:sym typeface="Century Gothic"/>
              </a:rPr>
              <a:t>  </a:t>
            </a:r>
            <a:endParaRPr kumimoji="0" lang="en-US" sz="1800" b="1" i="0" u="none" strike="noStrike" kern="1200" cap="none" spc="0" normalizeH="0" baseline="0" noProof="0" dirty="0">
              <a:ln>
                <a:noFill/>
              </a:ln>
              <a:solidFill>
                <a:srgbClr val="000000"/>
              </a:solidFill>
              <a:effectLst/>
              <a:uLnTx/>
              <a:uFillTx/>
              <a:latin typeface="Century Gothic"/>
              <a:sym typeface="Century Gothic"/>
            </a:endParaRPr>
          </a:p>
        </p:txBody>
      </p:sp>
      <p:pic>
        <p:nvPicPr>
          <p:cNvPr id="4" name="Picture 3">
            <a:extLst>
              <a:ext uri="{FF2B5EF4-FFF2-40B4-BE49-F238E27FC236}">
                <a16:creationId xmlns:a16="http://schemas.microsoft.com/office/drawing/2014/main" id="{D122F579-7506-9014-8046-B831F1DF1222}"/>
              </a:ext>
            </a:extLst>
          </p:cNvPr>
          <p:cNvPicPr>
            <a:picLocks noChangeAspect="1"/>
          </p:cNvPicPr>
          <p:nvPr/>
        </p:nvPicPr>
        <p:blipFill>
          <a:blip r:embed="rId5"/>
          <a:stretch>
            <a:fillRect/>
          </a:stretch>
        </p:blipFill>
        <p:spPr>
          <a:xfrm>
            <a:off x="10792818" y="105457"/>
            <a:ext cx="1197673" cy="883390"/>
          </a:xfrm>
          <a:prstGeom prst="rect">
            <a:avLst/>
          </a:prstGeom>
        </p:spPr>
      </p:pic>
      <p:pic>
        <p:nvPicPr>
          <p:cNvPr id="1026" name="Picture 2">
            <a:extLst>
              <a:ext uri="{FF2B5EF4-FFF2-40B4-BE49-F238E27FC236}">
                <a16:creationId xmlns:a16="http://schemas.microsoft.com/office/drawing/2014/main" id="{BFD282FF-6BD8-7176-0957-EF8CE0967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8284" y="5577249"/>
            <a:ext cx="6324601" cy="1175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604A771-B6B9-B0E4-629E-EC72BB2C1502}"/>
              </a:ext>
            </a:extLst>
          </p:cNvPr>
          <p:cNvSpPr>
            <a:spLocks noGrp="1"/>
          </p:cNvSpPr>
          <p:nvPr>
            <p:ph type="title"/>
          </p:nvPr>
        </p:nvSpPr>
        <p:spPr>
          <a:xfrm>
            <a:off x="585788" y="273050"/>
            <a:ext cx="10515600" cy="452438"/>
          </a:xfrm>
        </p:spPr>
        <p:txBody>
          <a:bodyPr/>
          <a:lstStyle/>
          <a:p>
            <a:r>
              <a:rPr lang="en-US" b="1" dirty="0"/>
              <a:t>Quality Program </a:t>
            </a:r>
            <a:r>
              <a:rPr lang="en-US" dirty="0"/>
              <a:t>Responsibilities</a:t>
            </a:r>
          </a:p>
        </p:txBody>
      </p:sp>
      <p:sp>
        <p:nvSpPr>
          <p:cNvPr id="3" name="TextBox 2">
            <a:extLst>
              <a:ext uri="{FF2B5EF4-FFF2-40B4-BE49-F238E27FC236}">
                <a16:creationId xmlns:a16="http://schemas.microsoft.com/office/drawing/2014/main" id="{906922A9-DFE5-3043-7CCB-A29521F08204}"/>
              </a:ext>
            </a:extLst>
          </p:cNvPr>
          <p:cNvSpPr txBox="1"/>
          <p:nvPr/>
        </p:nvSpPr>
        <p:spPr>
          <a:xfrm>
            <a:off x="654285" y="952244"/>
            <a:ext cx="11130173" cy="5355312"/>
          </a:xfrm>
          <a:prstGeom prst="rect">
            <a:avLst/>
          </a:prstGeom>
          <a:noFill/>
        </p:spPr>
        <p:txBody>
          <a:bodyPr wrap="square" rtlCol="0">
            <a:spAutoFit/>
          </a:bodyPr>
          <a:lstStyle/>
          <a:p>
            <a:r>
              <a:rPr lang="en-US" dirty="0"/>
              <a:t>Steering Committee Meetings</a:t>
            </a:r>
          </a:p>
          <a:p>
            <a:pPr marL="285750" indent="-285750">
              <a:buFont typeface="Arial" panose="020B0604020202020204" pitchFamily="34" charset="0"/>
              <a:buChar char="•"/>
            </a:pPr>
            <a:r>
              <a:rPr lang="en-US" dirty="0"/>
              <a:t>Scheduled</a:t>
            </a:r>
          </a:p>
          <a:p>
            <a:pPr marL="285750" indent="-285750">
              <a:buFont typeface="Arial" panose="020B0604020202020204" pitchFamily="34" charset="0"/>
              <a:buChar char="•"/>
            </a:pPr>
            <a:r>
              <a:rPr lang="en-US" dirty="0"/>
              <a:t>Duration</a:t>
            </a:r>
          </a:p>
          <a:p>
            <a:pPr marL="285750" indent="-285750">
              <a:buFont typeface="Arial" panose="020B0604020202020204" pitchFamily="34" charset="0"/>
              <a:buChar char="•"/>
            </a:pPr>
            <a:r>
              <a:rPr lang="en-US" dirty="0"/>
              <a:t>Collaborative</a:t>
            </a:r>
          </a:p>
          <a:p>
            <a:pPr marL="285750" indent="-285750">
              <a:buFont typeface="Arial" panose="020B0604020202020204" pitchFamily="34" charset="0"/>
              <a:buChar char="•"/>
            </a:pPr>
            <a:r>
              <a:rPr lang="en-US" dirty="0"/>
              <a:t>Documented</a:t>
            </a:r>
          </a:p>
          <a:p>
            <a:endParaRPr lang="en-US" dirty="0"/>
          </a:p>
          <a:p>
            <a:r>
              <a:rPr lang="en-US" dirty="0"/>
              <a:t>Agendas</a:t>
            </a:r>
          </a:p>
          <a:p>
            <a:pPr marL="285750" indent="-285750">
              <a:buFont typeface="Arial" panose="020B0604020202020204" pitchFamily="34" charset="0"/>
              <a:buChar char="•"/>
            </a:pPr>
            <a:r>
              <a:rPr lang="en-US" dirty="0"/>
              <a:t>Distributed prior to meeting</a:t>
            </a:r>
          </a:p>
          <a:p>
            <a:pPr marL="285750" indent="-285750">
              <a:buFont typeface="Arial" panose="020B0604020202020204" pitchFamily="34" charset="0"/>
              <a:buChar char="•"/>
            </a:pPr>
            <a:r>
              <a:rPr lang="en-US" dirty="0"/>
              <a:t>Consistent, standardized</a:t>
            </a:r>
          </a:p>
          <a:p>
            <a:pPr marL="742950" lvl="1" indent="-285750">
              <a:buFont typeface="Arial" panose="020B0604020202020204" pitchFamily="34" charset="0"/>
              <a:buChar char="•"/>
            </a:pPr>
            <a:r>
              <a:rPr lang="en-US" dirty="0"/>
              <a:t>Policy &amp; Procedure Review</a:t>
            </a:r>
          </a:p>
          <a:p>
            <a:pPr marL="742950" lvl="1" indent="-285750">
              <a:buFont typeface="Arial" panose="020B0604020202020204" pitchFamily="34" charset="0"/>
              <a:buChar char="•"/>
            </a:pPr>
            <a:r>
              <a:rPr lang="en-US" dirty="0"/>
              <a:t>Key Performance Indicators</a:t>
            </a:r>
          </a:p>
          <a:p>
            <a:pPr marL="742950" lvl="1" indent="-285750">
              <a:buFont typeface="Arial" panose="020B0604020202020204" pitchFamily="34" charset="0"/>
              <a:buChar char="•"/>
            </a:pPr>
            <a:r>
              <a:rPr lang="en-US" dirty="0"/>
              <a:t>Audit Results</a:t>
            </a:r>
          </a:p>
          <a:p>
            <a:pPr marL="742950" lvl="1" indent="-285750">
              <a:buFont typeface="Arial" panose="020B0604020202020204" pitchFamily="34" charset="0"/>
              <a:buChar char="•"/>
            </a:pPr>
            <a:r>
              <a:rPr lang="en-US" dirty="0"/>
              <a:t>Change Management</a:t>
            </a:r>
          </a:p>
          <a:p>
            <a:pPr marL="742950" lvl="1" indent="-285750">
              <a:buFont typeface="Arial" panose="020B0604020202020204" pitchFamily="34" charset="0"/>
              <a:buChar char="•"/>
            </a:pPr>
            <a:r>
              <a:rPr lang="en-US" dirty="0"/>
              <a:t>New Business</a:t>
            </a:r>
          </a:p>
          <a:p>
            <a:endParaRPr lang="en-US" dirty="0"/>
          </a:p>
          <a:p>
            <a:r>
              <a:rPr lang="en-US" dirty="0"/>
              <a:t>Training &amp; Education</a:t>
            </a:r>
          </a:p>
          <a:p>
            <a:pPr marL="285750" indent="-285750">
              <a:buFont typeface="Arial" panose="020B0604020202020204" pitchFamily="34" charset="0"/>
              <a:buChar char="•"/>
            </a:pPr>
            <a:r>
              <a:rPr lang="en-US" dirty="0"/>
              <a:t>Communication </a:t>
            </a:r>
          </a:p>
          <a:p>
            <a:pPr marL="285750" indent="-285750">
              <a:buFont typeface="Arial" panose="020B0604020202020204" pitchFamily="34" charset="0"/>
              <a:buChar char="•"/>
            </a:pPr>
            <a:r>
              <a:rPr lang="en-US" dirty="0"/>
              <a:t>Incorporation</a:t>
            </a:r>
          </a:p>
          <a:p>
            <a:endParaRPr lang="en-US" dirty="0"/>
          </a:p>
        </p:txBody>
      </p:sp>
      <p:pic>
        <p:nvPicPr>
          <p:cNvPr id="4" name="Picture 3">
            <a:extLst>
              <a:ext uri="{FF2B5EF4-FFF2-40B4-BE49-F238E27FC236}">
                <a16:creationId xmlns:a16="http://schemas.microsoft.com/office/drawing/2014/main" id="{D3192232-0159-A9F4-21F4-304359912F0D}"/>
              </a:ext>
            </a:extLst>
          </p:cNvPr>
          <p:cNvPicPr>
            <a:picLocks noChangeAspect="1"/>
          </p:cNvPicPr>
          <p:nvPr/>
        </p:nvPicPr>
        <p:blipFill>
          <a:blip r:embed="rId3"/>
          <a:stretch>
            <a:fillRect/>
          </a:stretch>
        </p:blipFill>
        <p:spPr>
          <a:xfrm>
            <a:off x="5715053" y="989213"/>
            <a:ext cx="4052637" cy="29529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extLst>
              <a:ext uri="{FF2B5EF4-FFF2-40B4-BE49-F238E27FC236}">
                <a16:creationId xmlns:a16="http://schemas.microsoft.com/office/drawing/2014/main" id="{F981419F-D132-F527-E1DD-908F40DC0C68}"/>
              </a:ext>
            </a:extLst>
          </p:cNvPr>
          <p:cNvPicPr>
            <a:picLocks noChangeAspect="1"/>
          </p:cNvPicPr>
          <p:nvPr/>
        </p:nvPicPr>
        <p:blipFill>
          <a:blip r:embed="rId4"/>
          <a:stretch>
            <a:fillRect/>
          </a:stretch>
        </p:blipFill>
        <p:spPr>
          <a:xfrm>
            <a:off x="8983814" y="2885633"/>
            <a:ext cx="2427665" cy="3150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511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604A771-B6B9-B0E4-629E-EC72BB2C1502}"/>
              </a:ext>
            </a:extLst>
          </p:cNvPr>
          <p:cNvSpPr>
            <a:spLocks noGrp="1"/>
          </p:cNvSpPr>
          <p:nvPr>
            <p:ph type="title"/>
          </p:nvPr>
        </p:nvSpPr>
        <p:spPr>
          <a:xfrm>
            <a:off x="585788" y="273050"/>
            <a:ext cx="10515600" cy="452438"/>
          </a:xfrm>
        </p:spPr>
        <p:txBody>
          <a:bodyPr/>
          <a:lstStyle/>
          <a:p>
            <a:r>
              <a:rPr lang="en-US" b="1" dirty="0"/>
              <a:t>Quality Program </a:t>
            </a:r>
            <a:r>
              <a:rPr lang="en-US" dirty="0"/>
              <a:t>Quality Management</a:t>
            </a:r>
          </a:p>
        </p:txBody>
      </p:sp>
      <p:sp>
        <p:nvSpPr>
          <p:cNvPr id="2" name="TextBox 1">
            <a:extLst>
              <a:ext uri="{FF2B5EF4-FFF2-40B4-BE49-F238E27FC236}">
                <a16:creationId xmlns:a16="http://schemas.microsoft.com/office/drawing/2014/main" id="{906922A9-DFE5-3043-7CCB-A29521F08204}"/>
              </a:ext>
            </a:extLst>
          </p:cNvPr>
          <p:cNvSpPr txBox="1"/>
          <p:nvPr/>
        </p:nvSpPr>
        <p:spPr>
          <a:xfrm>
            <a:off x="585788" y="980020"/>
            <a:ext cx="5031241" cy="2800767"/>
          </a:xfrm>
          <a:prstGeom prst="rect">
            <a:avLst/>
          </a:prstGeom>
          <a:noFill/>
        </p:spPr>
        <p:txBody>
          <a:bodyPr wrap="square" rtlCol="0">
            <a:spAutoFit/>
          </a:bodyPr>
          <a:lstStyle/>
          <a:p>
            <a:r>
              <a:rPr lang="en-US" sz="3200" dirty="0"/>
              <a:t>Quality Management</a:t>
            </a:r>
          </a:p>
          <a:p>
            <a:pPr marL="285750" indent="-285750">
              <a:buFont typeface="Arial" panose="020B0604020202020204" pitchFamily="34" charset="0"/>
              <a:buChar char="•"/>
            </a:pPr>
            <a:r>
              <a:rPr lang="en-US" sz="2400" dirty="0"/>
              <a:t>Data Validation</a:t>
            </a:r>
          </a:p>
          <a:p>
            <a:pPr marL="285750" indent="-285750">
              <a:buFont typeface="Arial" panose="020B0604020202020204" pitchFamily="34" charset="0"/>
              <a:buChar char="•"/>
            </a:pPr>
            <a:r>
              <a:rPr lang="en-US" sz="2400" dirty="0"/>
              <a:t>Methodology</a:t>
            </a:r>
          </a:p>
          <a:p>
            <a:pPr marL="285750" indent="-285750">
              <a:buFont typeface="Arial" panose="020B0604020202020204" pitchFamily="34" charset="0"/>
              <a:buChar char="•"/>
            </a:pPr>
            <a:r>
              <a:rPr lang="en-US" sz="2400" dirty="0"/>
              <a:t>PI / Quality Plan</a:t>
            </a:r>
          </a:p>
          <a:p>
            <a:pPr marL="742950" lvl="1" indent="-285750">
              <a:buFont typeface="Arial" panose="020B0604020202020204" pitchFamily="34" charset="0"/>
              <a:buChar char="•"/>
            </a:pPr>
            <a:r>
              <a:rPr lang="en-US" dirty="0"/>
              <a:t>Goal Setting</a:t>
            </a:r>
          </a:p>
          <a:p>
            <a:pPr marL="742950" lvl="1" indent="-285750">
              <a:buFont typeface="Arial" panose="020B0604020202020204" pitchFamily="34" charset="0"/>
              <a:buChar char="•"/>
            </a:pPr>
            <a:r>
              <a:rPr lang="en-US" dirty="0"/>
              <a:t>Monitoring</a:t>
            </a:r>
          </a:p>
          <a:p>
            <a:pPr marL="742950" lvl="1" indent="-285750">
              <a:buFont typeface="Arial" panose="020B0604020202020204" pitchFamily="34" charset="0"/>
              <a:buChar char="•"/>
            </a:pPr>
            <a:r>
              <a:rPr lang="en-US" dirty="0"/>
              <a:t>Revising</a:t>
            </a:r>
          </a:p>
          <a:p>
            <a:pPr marL="742950" lvl="1" indent="-285750">
              <a:buFont typeface="Arial" panose="020B0604020202020204" pitchFamily="34" charset="0"/>
              <a:buChar char="•"/>
            </a:pPr>
            <a:r>
              <a:rPr lang="en-US" dirty="0"/>
              <a:t>Educating</a:t>
            </a:r>
          </a:p>
        </p:txBody>
      </p:sp>
      <p:pic>
        <p:nvPicPr>
          <p:cNvPr id="6" name="Picture 5">
            <a:extLst>
              <a:ext uri="{FF2B5EF4-FFF2-40B4-BE49-F238E27FC236}">
                <a16:creationId xmlns:a16="http://schemas.microsoft.com/office/drawing/2014/main" id="{BB4743DC-B9F0-C4EE-9AA8-BAFD1E08F1D1}"/>
              </a:ext>
            </a:extLst>
          </p:cNvPr>
          <p:cNvPicPr>
            <a:picLocks noChangeAspect="1"/>
          </p:cNvPicPr>
          <p:nvPr/>
        </p:nvPicPr>
        <p:blipFill>
          <a:blip r:embed="rId3"/>
          <a:stretch>
            <a:fillRect/>
          </a:stretch>
        </p:blipFill>
        <p:spPr>
          <a:xfrm>
            <a:off x="6096000" y="790622"/>
            <a:ext cx="4304879" cy="1721952"/>
          </a:xfrm>
          <a:prstGeom prst="rect">
            <a:avLst/>
          </a:prstGeom>
        </p:spPr>
      </p:pic>
      <p:pic>
        <p:nvPicPr>
          <p:cNvPr id="10" name="Picture 9">
            <a:extLst>
              <a:ext uri="{FF2B5EF4-FFF2-40B4-BE49-F238E27FC236}">
                <a16:creationId xmlns:a16="http://schemas.microsoft.com/office/drawing/2014/main" id="{D72B7A9C-025E-CACE-0CDF-029E6221E403}"/>
              </a:ext>
            </a:extLst>
          </p:cNvPr>
          <p:cNvPicPr>
            <a:picLocks noChangeAspect="1"/>
          </p:cNvPicPr>
          <p:nvPr/>
        </p:nvPicPr>
        <p:blipFill>
          <a:blip r:embed="rId4"/>
          <a:stretch>
            <a:fillRect/>
          </a:stretch>
        </p:blipFill>
        <p:spPr>
          <a:xfrm>
            <a:off x="5119871" y="2577708"/>
            <a:ext cx="6257136" cy="3647778"/>
          </a:xfrm>
          <a:prstGeom prst="rect">
            <a:avLst/>
          </a:prstGeom>
        </p:spPr>
      </p:pic>
    </p:spTree>
    <p:extLst>
      <p:ext uri="{BB962C8B-B14F-4D97-AF65-F5344CB8AC3E}">
        <p14:creationId xmlns:p14="http://schemas.microsoft.com/office/powerpoint/2010/main" val="2760614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604A771-B6B9-B0E4-629E-EC72BB2C1502}"/>
              </a:ext>
            </a:extLst>
          </p:cNvPr>
          <p:cNvSpPr>
            <a:spLocks noGrp="1"/>
          </p:cNvSpPr>
          <p:nvPr>
            <p:ph type="title"/>
          </p:nvPr>
        </p:nvSpPr>
        <p:spPr>
          <a:xfrm>
            <a:off x="585788" y="273050"/>
            <a:ext cx="10515600" cy="452438"/>
          </a:xfrm>
        </p:spPr>
        <p:txBody>
          <a:bodyPr/>
          <a:lstStyle/>
          <a:p>
            <a:r>
              <a:rPr lang="en-US" b="1" dirty="0"/>
              <a:t>Quality Program </a:t>
            </a:r>
            <a:r>
              <a:rPr lang="en-US" dirty="0"/>
              <a:t>Audits</a:t>
            </a:r>
          </a:p>
        </p:txBody>
      </p:sp>
      <p:sp>
        <p:nvSpPr>
          <p:cNvPr id="3" name="TextBox 2">
            <a:extLst>
              <a:ext uri="{FF2B5EF4-FFF2-40B4-BE49-F238E27FC236}">
                <a16:creationId xmlns:a16="http://schemas.microsoft.com/office/drawing/2014/main" id="{77CE9A96-E242-A458-E6FF-0BE2FD5CBFD6}"/>
              </a:ext>
            </a:extLst>
          </p:cNvPr>
          <p:cNvSpPr txBox="1"/>
          <p:nvPr/>
        </p:nvSpPr>
        <p:spPr>
          <a:xfrm>
            <a:off x="585788" y="1021117"/>
            <a:ext cx="6292532" cy="4308872"/>
          </a:xfrm>
          <a:prstGeom prst="rect">
            <a:avLst/>
          </a:prstGeom>
          <a:noFill/>
        </p:spPr>
        <p:txBody>
          <a:bodyPr wrap="square" rtlCol="0">
            <a:spAutoFit/>
          </a:bodyPr>
          <a:lstStyle/>
          <a:p>
            <a:r>
              <a:rPr lang="en-US" sz="3200" dirty="0"/>
              <a:t>Audits</a:t>
            </a:r>
          </a:p>
          <a:p>
            <a:pPr marL="457200" indent="-457200">
              <a:buFont typeface="Arial" panose="020B0604020202020204" pitchFamily="34" charset="0"/>
              <a:buChar char="•"/>
            </a:pPr>
            <a:r>
              <a:rPr lang="en-US" sz="2000" dirty="0"/>
              <a:t>What</a:t>
            </a:r>
          </a:p>
          <a:p>
            <a:pPr marL="457200" indent="-457200">
              <a:buFont typeface="Arial" panose="020B0604020202020204" pitchFamily="34" charset="0"/>
              <a:buChar char="•"/>
            </a:pPr>
            <a:r>
              <a:rPr lang="en-US" sz="2000" dirty="0"/>
              <a:t>When</a:t>
            </a:r>
          </a:p>
          <a:p>
            <a:pPr marL="457200" indent="-457200">
              <a:buFont typeface="Arial" panose="020B0604020202020204" pitchFamily="34" charset="0"/>
              <a:buChar char="•"/>
            </a:pPr>
            <a:r>
              <a:rPr lang="en-US" sz="2000" dirty="0"/>
              <a:t>Who</a:t>
            </a:r>
          </a:p>
          <a:p>
            <a:pPr marL="457200" indent="-457200">
              <a:buFont typeface="Arial" panose="020B0604020202020204" pitchFamily="34" charset="0"/>
              <a:buChar char="•"/>
            </a:pPr>
            <a:r>
              <a:rPr lang="en-US" sz="2000" dirty="0"/>
              <a:t>How</a:t>
            </a:r>
          </a:p>
          <a:p>
            <a:pPr marL="457200" indent="-457200">
              <a:buFont typeface="Arial" panose="020B0604020202020204" pitchFamily="34" charset="0"/>
              <a:buChar char="•"/>
            </a:pPr>
            <a:r>
              <a:rPr lang="en-US" sz="2000" dirty="0"/>
              <a:t>Reporting</a:t>
            </a:r>
          </a:p>
          <a:p>
            <a:pPr marL="457200" indent="-457200">
              <a:buFont typeface="Arial" panose="020B0604020202020204" pitchFamily="34" charset="0"/>
              <a:buChar char="•"/>
            </a:pPr>
            <a:r>
              <a:rPr lang="en-US" sz="2000" dirty="0"/>
              <a:t>Remediation</a:t>
            </a:r>
          </a:p>
          <a:p>
            <a:endParaRPr lang="en-US" sz="2000" dirty="0"/>
          </a:p>
          <a:p>
            <a:r>
              <a:rPr lang="en-US" sz="2400" dirty="0"/>
              <a:t>Don’t forget about regulatory agencies</a:t>
            </a:r>
          </a:p>
          <a:p>
            <a:pPr marL="342900" indent="-342900">
              <a:buFont typeface="Arial" panose="020B0604020202020204" pitchFamily="34" charset="0"/>
              <a:buChar char="•"/>
            </a:pPr>
            <a:r>
              <a:rPr lang="en-US" sz="2000" dirty="0"/>
              <a:t>What do you need to show compliance?</a:t>
            </a:r>
          </a:p>
          <a:p>
            <a:pPr marL="342900" indent="-342900">
              <a:buFont typeface="Arial" panose="020B0604020202020204" pitchFamily="34" charset="0"/>
              <a:buChar char="•"/>
            </a:pPr>
            <a:r>
              <a:rPr lang="en-US" sz="2000" dirty="0"/>
              <a:t>What patient data is required?</a:t>
            </a:r>
          </a:p>
          <a:p>
            <a:pPr marL="342900" indent="-342900">
              <a:buFont typeface="Arial" panose="020B0604020202020204" pitchFamily="34" charset="0"/>
              <a:buChar char="•"/>
            </a:pPr>
            <a:r>
              <a:rPr lang="en-US" sz="2000" dirty="0"/>
              <a:t>Are there targets to achieve? </a:t>
            </a:r>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9C3D23AF-AEAA-1263-EA4A-94A52816362D}"/>
              </a:ext>
            </a:extLst>
          </p:cNvPr>
          <p:cNvPicPr>
            <a:picLocks noChangeAspect="1"/>
          </p:cNvPicPr>
          <p:nvPr/>
        </p:nvPicPr>
        <p:blipFill>
          <a:blip r:embed="rId3"/>
          <a:stretch>
            <a:fillRect/>
          </a:stretch>
        </p:blipFill>
        <p:spPr>
          <a:xfrm>
            <a:off x="7007442" y="1087157"/>
            <a:ext cx="4093946" cy="43154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8995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8845-C932-8F10-AE5B-6868182D9FA1}"/>
              </a:ext>
            </a:extLst>
          </p:cNvPr>
          <p:cNvSpPr>
            <a:spLocks noGrp="1"/>
          </p:cNvSpPr>
          <p:nvPr>
            <p:ph type="title"/>
          </p:nvPr>
        </p:nvSpPr>
        <p:spPr/>
        <p:txBody>
          <a:bodyPr/>
          <a:lstStyle/>
          <a:p>
            <a:r>
              <a:rPr lang="en-US" b="1" dirty="0"/>
              <a:t>Quality</a:t>
            </a:r>
            <a:r>
              <a:rPr lang="en-US" dirty="0"/>
              <a:t> </a:t>
            </a:r>
            <a:r>
              <a:rPr lang="en-US" b="1" dirty="0"/>
              <a:t>Programs </a:t>
            </a:r>
            <a:r>
              <a:rPr lang="en-US" dirty="0"/>
              <a:t>Security &amp; Risk</a:t>
            </a:r>
            <a:endParaRPr lang="en-US" b="1" dirty="0"/>
          </a:p>
        </p:txBody>
      </p:sp>
      <p:sp>
        <p:nvSpPr>
          <p:cNvPr id="3" name="Text Placeholder 2">
            <a:extLst>
              <a:ext uri="{FF2B5EF4-FFF2-40B4-BE49-F238E27FC236}">
                <a16:creationId xmlns:a16="http://schemas.microsoft.com/office/drawing/2014/main" id="{C219CD6D-E6EA-276E-3168-0207BFF6626F}"/>
              </a:ext>
            </a:extLst>
          </p:cNvPr>
          <p:cNvSpPr>
            <a:spLocks noGrp="1"/>
          </p:cNvSpPr>
          <p:nvPr>
            <p:ph type="body" sz="quarter" idx="18"/>
          </p:nvPr>
        </p:nvSpPr>
        <p:spPr>
          <a:xfrm>
            <a:off x="585281" y="3429000"/>
            <a:ext cx="3234445" cy="433525"/>
          </a:xfrm>
        </p:spPr>
        <p:txBody>
          <a:bodyPr/>
          <a:lstStyle/>
          <a:p>
            <a:r>
              <a:rPr lang="en-US" dirty="0"/>
              <a:t>Security &amp; Risk</a:t>
            </a:r>
          </a:p>
        </p:txBody>
      </p:sp>
      <p:sp>
        <p:nvSpPr>
          <p:cNvPr id="4" name="Text Placeholder 3">
            <a:extLst>
              <a:ext uri="{FF2B5EF4-FFF2-40B4-BE49-F238E27FC236}">
                <a16:creationId xmlns:a16="http://schemas.microsoft.com/office/drawing/2014/main" id="{C5162B9C-236E-F271-FDD7-273FCD914592}"/>
              </a:ext>
            </a:extLst>
          </p:cNvPr>
          <p:cNvSpPr>
            <a:spLocks noGrp="1"/>
          </p:cNvSpPr>
          <p:nvPr>
            <p:ph type="body" sz="quarter" idx="19"/>
          </p:nvPr>
        </p:nvSpPr>
        <p:spPr>
          <a:xfrm>
            <a:off x="516529" y="3738845"/>
            <a:ext cx="3809035" cy="2400217"/>
          </a:xfrm>
        </p:spPr>
        <p:txBody>
          <a:bodyPr/>
          <a:lstStyle/>
          <a:p>
            <a:r>
              <a:rPr lang="en-US" dirty="0"/>
              <a:t>Elements of Security &amp; Risk Assessment</a:t>
            </a:r>
          </a:p>
          <a:p>
            <a:pPr marL="171450" indent="-171450">
              <a:buFont typeface="Arial" panose="020B0604020202020204" pitchFamily="34" charset="0"/>
              <a:buChar char="•"/>
            </a:pPr>
            <a:r>
              <a:rPr lang="en-US" dirty="0"/>
              <a:t>Asset Identification &amp; Classification</a:t>
            </a:r>
          </a:p>
          <a:p>
            <a:pPr marL="171450" indent="-171450">
              <a:buFont typeface="Arial" panose="020B0604020202020204" pitchFamily="34" charset="0"/>
              <a:buChar char="•"/>
            </a:pPr>
            <a:r>
              <a:rPr lang="en-US" dirty="0"/>
              <a:t>Threat Identification</a:t>
            </a:r>
          </a:p>
          <a:p>
            <a:pPr marL="171450" indent="-171450">
              <a:buFont typeface="Arial" panose="020B0604020202020204" pitchFamily="34" charset="0"/>
              <a:buChar char="•"/>
            </a:pPr>
            <a:r>
              <a:rPr lang="en-US" dirty="0"/>
              <a:t>Vulnerability Assessment</a:t>
            </a:r>
          </a:p>
          <a:p>
            <a:pPr marL="171450" indent="-171450">
              <a:buFont typeface="Arial" panose="020B0604020202020204" pitchFamily="34" charset="0"/>
              <a:buChar char="•"/>
            </a:pPr>
            <a:r>
              <a:rPr lang="en-US" dirty="0"/>
              <a:t>Impact Analysis</a:t>
            </a:r>
          </a:p>
          <a:p>
            <a:pPr marL="171450" indent="-171450">
              <a:buFont typeface="Arial" panose="020B0604020202020204" pitchFamily="34" charset="0"/>
              <a:buChar char="•"/>
            </a:pPr>
            <a:r>
              <a:rPr lang="en-US" dirty="0"/>
              <a:t>Risk Scoring</a:t>
            </a:r>
          </a:p>
          <a:p>
            <a:pPr marL="171450" indent="-171450">
              <a:buFont typeface="Arial" panose="020B0604020202020204" pitchFamily="34" charset="0"/>
              <a:buChar char="•"/>
            </a:pPr>
            <a:r>
              <a:rPr lang="en-US" dirty="0"/>
              <a:t>Security Control Strategy</a:t>
            </a:r>
          </a:p>
          <a:p>
            <a:pPr marL="171450" indent="-171450">
              <a:buFont typeface="Arial" panose="020B0604020202020204" pitchFamily="34" charset="0"/>
              <a:buChar char="•"/>
            </a:pPr>
            <a:r>
              <a:rPr lang="en-US" dirty="0"/>
              <a:t>Compliance Assessment</a:t>
            </a:r>
          </a:p>
          <a:p>
            <a:pPr marL="171450" indent="-171450">
              <a:buFont typeface="Arial" panose="020B0604020202020204" pitchFamily="34" charset="0"/>
              <a:buChar char="•"/>
            </a:pPr>
            <a:r>
              <a:rPr lang="en-US" dirty="0"/>
              <a:t>Incident Response Plan / Disaster Recovery</a:t>
            </a:r>
          </a:p>
          <a:p>
            <a:endParaRPr lang="en-US" dirty="0"/>
          </a:p>
          <a:p>
            <a:endParaRPr lang="en-US" sz="800" dirty="0"/>
          </a:p>
          <a:p>
            <a:endParaRPr lang="en-US" sz="800" dirty="0"/>
          </a:p>
          <a:p>
            <a:endParaRPr lang="en-US" sz="800" dirty="0"/>
          </a:p>
          <a:p>
            <a:r>
              <a:rPr lang="en-US" sz="800" dirty="0"/>
              <a:t>https://www.netwrix.com/information_security_risk_assessment_checklist.html</a:t>
            </a:r>
          </a:p>
        </p:txBody>
      </p:sp>
      <p:sp>
        <p:nvSpPr>
          <p:cNvPr id="5" name="Text Placeholder 4">
            <a:extLst>
              <a:ext uri="{FF2B5EF4-FFF2-40B4-BE49-F238E27FC236}">
                <a16:creationId xmlns:a16="http://schemas.microsoft.com/office/drawing/2014/main" id="{59C32DE1-89B7-570A-5369-7B1DA20D0F5E}"/>
              </a:ext>
            </a:extLst>
          </p:cNvPr>
          <p:cNvSpPr>
            <a:spLocks noGrp="1"/>
          </p:cNvSpPr>
          <p:nvPr>
            <p:ph type="body" sz="quarter" idx="20"/>
          </p:nvPr>
        </p:nvSpPr>
        <p:spPr>
          <a:xfrm>
            <a:off x="4345901" y="3381174"/>
            <a:ext cx="3234445" cy="433525"/>
          </a:xfrm>
        </p:spPr>
        <p:txBody>
          <a:bodyPr/>
          <a:lstStyle/>
          <a:p>
            <a:r>
              <a:rPr lang="en-US" dirty="0"/>
              <a:t>Cyber Security</a:t>
            </a:r>
          </a:p>
        </p:txBody>
      </p:sp>
      <p:sp>
        <p:nvSpPr>
          <p:cNvPr id="6" name="Text Placeholder 5">
            <a:extLst>
              <a:ext uri="{FF2B5EF4-FFF2-40B4-BE49-F238E27FC236}">
                <a16:creationId xmlns:a16="http://schemas.microsoft.com/office/drawing/2014/main" id="{CC4CEAC9-CAC6-BD70-9AFD-2C81474FB8A8}"/>
              </a:ext>
            </a:extLst>
          </p:cNvPr>
          <p:cNvSpPr>
            <a:spLocks noGrp="1"/>
          </p:cNvSpPr>
          <p:nvPr>
            <p:ph type="body" sz="quarter" idx="21"/>
          </p:nvPr>
        </p:nvSpPr>
        <p:spPr>
          <a:xfrm>
            <a:off x="4345902" y="3738845"/>
            <a:ext cx="3234444" cy="2128736"/>
          </a:xfrm>
        </p:spPr>
        <p:txBody>
          <a:bodyPr/>
          <a:lstStyle/>
          <a:p>
            <a:r>
              <a:rPr lang="en-US" dirty="0"/>
              <a:t>7 Layers </a:t>
            </a:r>
          </a:p>
          <a:p>
            <a:pPr marL="171450" indent="-171450">
              <a:buFont typeface="Arial" panose="020B0604020202020204" pitchFamily="34" charset="0"/>
              <a:buChar char="•"/>
            </a:pPr>
            <a:r>
              <a:rPr lang="en-US" dirty="0"/>
              <a:t>Mission-Critical Assets</a:t>
            </a:r>
          </a:p>
          <a:p>
            <a:pPr marL="171450" indent="-171450">
              <a:buFont typeface="Arial" panose="020B0604020202020204" pitchFamily="34" charset="0"/>
              <a:buChar char="•"/>
            </a:pPr>
            <a:r>
              <a:rPr lang="en-US" dirty="0"/>
              <a:t>Data Security</a:t>
            </a:r>
          </a:p>
          <a:p>
            <a:pPr marL="171450" indent="-171450">
              <a:buFont typeface="Arial" panose="020B0604020202020204" pitchFamily="34" charset="0"/>
              <a:buChar char="•"/>
            </a:pPr>
            <a:r>
              <a:rPr lang="en-US" dirty="0"/>
              <a:t>Endpoint Security</a:t>
            </a:r>
          </a:p>
          <a:p>
            <a:pPr marL="171450" indent="-171450">
              <a:buFont typeface="Arial" panose="020B0604020202020204" pitchFamily="34" charset="0"/>
              <a:buChar char="•"/>
            </a:pPr>
            <a:r>
              <a:rPr lang="en-US" dirty="0"/>
              <a:t>Application Security</a:t>
            </a:r>
          </a:p>
          <a:p>
            <a:pPr marL="171450" indent="-171450">
              <a:buFont typeface="Arial" panose="020B0604020202020204" pitchFamily="34" charset="0"/>
              <a:buChar char="•"/>
            </a:pPr>
            <a:r>
              <a:rPr lang="en-US" dirty="0"/>
              <a:t>Network Security</a:t>
            </a:r>
          </a:p>
          <a:p>
            <a:pPr marL="171450" indent="-171450">
              <a:buFont typeface="Arial" panose="020B0604020202020204" pitchFamily="34" charset="0"/>
              <a:buChar char="•"/>
            </a:pPr>
            <a:r>
              <a:rPr lang="en-US" dirty="0"/>
              <a:t>Perimeter Security</a:t>
            </a:r>
          </a:p>
          <a:p>
            <a:pPr marL="171450" indent="-171450">
              <a:buFont typeface="Arial" panose="020B0604020202020204" pitchFamily="34" charset="0"/>
              <a:buChar char="•"/>
            </a:pPr>
            <a:r>
              <a:rPr lang="en-US" dirty="0"/>
              <a:t>The Human Layer</a:t>
            </a:r>
          </a:p>
          <a:p>
            <a:endParaRPr lang="en-US" sz="800" dirty="0"/>
          </a:p>
          <a:p>
            <a:endParaRPr lang="en-US" sz="800" dirty="0"/>
          </a:p>
          <a:p>
            <a:endParaRPr lang="en-US" sz="800" dirty="0"/>
          </a:p>
          <a:p>
            <a:endParaRPr lang="en-US" sz="800" dirty="0"/>
          </a:p>
          <a:p>
            <a:endParaRPr lang="en-US" sz="800" dirty="0"/>
          </a:p>
          <a:p>
            <a:endParaRPr lang="en-US" sz="800" dirty="0"/>
          </a:p>
          <a:p>
            <a:r>
              <a:rPr lang="en-US" sz="800" dirty="0"/>
              <a:t>https://microage.ca/cybersecurity-layering-approach/</a:t>
            </a:r>
          </a:p>
        </p:txBody>
      </p:sp>
      <p:sp>
        <p:nvSpPr>
          <p:cNvPr id="7" name="Text Placeholder 6">
            <a:extLst>
              <a:ext uri="{FF2B5EF4-FFF2-40B4-BE49-F238E27FC236}">
                <a16:creationId xmlns:a16="http://schemas.microsoft.com/office/drawing/2014/main" id="{BD57598F-4DEA-E3B0-6F44-E39AE1CDD6E1}"/>
              </a:ext>
            </a:extLst>
          </p:cNvPr>
          <p:cNvSpPr>
            <a:spLocks noGrp="1"/>
          </p:cNvSpPr>
          <p:nvPr>
            <p:ph type="body" sz="quarter" idx="22"/>
          </p:nvPr>
        </p:nvSpPr>
        <p:spPr>
          <a:xfrm>
            <a:off x="7866437" y="3404011"/>
            <a:ext cx="3234445" cy="433525"/>
          </a:xfrm>
        </p:spPr>
        <p:txBody>
          <a:bodyPr/>
          <a:lstStyle/>
          <a:p>
            <a:r>
              <a:rPr lang="en-US" dirty="0"/>
              <a:t>Access &amp; Use</a:t>
            </a:r>
          </a:p>
        </p:txBody>
      </p:sp>
      <p:sp>
        <p:nvSpPr>
          <p:cNvPr id="8" name="Text Placeholder 7">
            <a:extLst>
              <a:ext uri="{FF2B5EF4-FFF2-40B4-BE49-F238E27FC236}">
                <a16:creationId xmlns:a16="http://schemas.microsoft.com/office/drawing/2014/main" id="{39385142-CD7F-F138-61A5-304EF6332FDC}"/>
              </a:ext>
            </a:extLst>
          </p:cNvPr>
          <p:cNvSpPr>
            <a:spLocks noGrp="1"/>
          </p:cNvSpPr>
          <p:nvPr>
            <p:ph type="body" sz="quarter" idx="23"/>
          </p:nvPr>
        </p:nvSpPr>
        <p:spPr/>
        <p:txBody>
          <a:bodyPr/>
          <a:lstStyle/>
          <a:p>
            <a:pPr marL="171450" indent="-171450">
              <a:buFont typeface="Arial" panose="020B0604020202020204" pitchFamily="34" charset="0"/>
              <a:buChar char="•"/>
            </a:pPr>
            <a:r>
              <a:rPr lang="en-US" dirty="0"/>
              <a:t>Security Access by Role/Responsibility</a:t>
            </a:r>
          </a:p>
          <a:p>
            <a:pPr marL="171450" indent="-171450">
              <a:buFont typeface="Arial" panose="020B0604020202020204" pitchFamily="34" charset="0"/>
              <a:buChar char="•"/>
            </a:pPr>
            <a:r>
              <a:rPr lang="en-US" dirty="0"/>
              <a:t>Vendor Access</a:t>
            </a:r>
          </a:p>
          <a:p>
            <a:pPr marL="171450" indent="-171450">
              <a:buFont typeface="Arial" panose="020B0604020202020204" pitchFamily="34" charset="0"/>
              <a:buChar char="•"/>
            </a:pPr>
            <a:r>
              <a:rPr lang="en-US" dirty="0"/>
              <a:t>Remote Access</a:t>
            </a:r>
          </a:p>
          <a:p>
            <a:pPr marL="171450" indent="-171450">
              <a:buFont typeface="Arial" panose="020B0604020202020204" pitchFamily="34" charset="0"/>
              <a:buChar char="•"/>
            </a:pPr>
            <a:r>
              <a:rPr lang="en-US" dirty="0"/>
              <a:t>PHI Disclosures / Reporting</a:t>
            </a:r>
          </a:p>
        </p:txBody>
      </p:sp>
      <p:pic>
        <p:nvPicPr>
          <p:cNvPr id="29" name="Picture 28">
            <a:extLst>
              <a:ext uri="{FF2B5EF4-FFF2-40B4-BE49-F238E27FC236}">
                <a16:creationId xmlns:a16="http://schemas.microsoft.com/office/drawing/2014/main" id="{B40F0CAD-75BF-08FD-69FD-8530B8296E3A}"/>
              </a:ext>
            </a:extLst>
          </p:cNvPr>
          <p:cNvPicPr>
            <a:picLocks noChangeAspect="1"/>
          </p:cNvPicPr>
          <p:nvPr/>
        </p:nvPicPr>
        <p:blipFill>
          <a:blip r:embed="rId3"/>
          <a:stretch>
            <a:fillRect/>
          </a:stretch>
        </p:blipFill>
        <p:spPr>
          <a:xfrm>
            <a:off x="8276534" y="1380853"/>
            <a:ext cx="2049712" cy="1789495"/>
          </a:xfrm>
          <a:prstGeom prst="rect">
            <a:avLst/>
          </a:prstGeom>
        </p:spPr>
      </p:pic>
      <p:pic>
        <p:nvPicPr>
          <p:cNvPr id="31" name="Picture 30">
            <a:extLst>
              <a:ext uri="{FF2B5EF4-FFF2-40B4-BE49-F238E27FC236}">
                <a16:creationId xmlns:a16="http://schemas.microsoft.com/office/drawing/2014/main" id="{BA098766-4C8F-4272-675F-9882CF70BAC5}"/>
              </a:ext>
            </a:extLst>
          </p:cNvPr>
          <p:cNvPicPr>
            <a:picLocks noChangeAspect="1"/>
          </p:cNvPicPr>
          <p:nvPr/>
        </p:nvPicPr>
        <p:blipFill>
          <a:blip r:embed="rId4"/>
          <a:stretch>
            <a:fillRect/>
          </a:stretch>
        </p:blipFill>
        <p:spPr>
          <a:xfrm>
            <a:off x="4185001" y="1380853"/>
            <a:ext cx="2966004" cy="1784377"/>
          </a:xfrm>
          <a:prstGeom prst="rect">
            <a:avLst/>
          </a:prstGeom>
        </p:spPr>
      </p:pic>
      <p:pic>
        <p:nvPicPr>
          <p:cNvPr id="33" name="Picture 32">
            <a:extLst>
              <a:ext uri="{FF2B5EF4-FFF2-40B4-BE49-F238E27FC236}">
                <a16:creationId xmlns:a16="http://schemas.microsoft.com/office/drawing/2014/main" id="{1AADC756-56D0-6DA8-B7F2-F8F2174B5B5D}"/>
              </a:ext>
            </a:extLst>
          </p:cNvPr>
          <p:cNvPicPr>
            <a:picLocks noChangeAspect="1"/>
          </p:cNvPicPr>
          <p:nvPr/>
        </p:nvPicPr>
        <p:blipFill>
          <a:blip r:embed="rId5"/>
          <a:stretch>
            <a:fillRect/>
          </a:stretch>
        </p:blipFill>
        <p:spPr>
          <a:xfrm>
            <a:off x="914400" y="1366339"/>
            <a:ext cx="2145072" cy="1834193"/>
          </a:xfrm>
          <a:prstGeom prst="rect">
            <a:avLst/>
          </a:prstGeom>
        </p:spPr>
      </p:pic>
    </p:spTree>
    <p:extLst>
      <p:ext uri="{BB962C8B-B14F-4D97-AF65-F5344CB8AC3E}">
        <p14:creationId xmlns:p14="http://schemas.microsoft.com/office/powerpoint/2010/main" val="17824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8845-C932-8F10-AE5B-6868182D9FA1}"/>
              </a:ext>
            </a:extLst>
          </p:cNvPr>
          <p:cNvSpPr>
            <a:spLocks noGrp="1"/>
          </p:cNvSpPr>
          <p:nvPr>
            <p:ph type="title"/>
          </p:nvPr>
        </p:nvSpPr>
        <p:spPr/>
        <p:txBody>
          <a:bodyPr/>
          <a:lstStyle/>
          <a:p>
            <a:r>
              <a:rPr lang="en-US" b="1" dirty="0"/>
              <a:t>Quality</a:t>
            </a:r>
            <a:r>
              <a:rPr lang="en-US" dirty="0"/>
              <a:t> </a:t>
            </a:r>
            <a:r>
              <a:rPr lang="en-US" b="1" dirty="0"/>
              <a:t>Programs </a:t>
            </a:r>
            <a:r>
              <a:rPr lang="en-US" dirty="0"/>
              <a:t>Training &amp; Education</a:t>
            </a:r>
            <a:endParaRPr lang="en-US" b="1" dirty="0"/>
          </a:p>
        </p:txBody>
      </p:sp>
      <p:sp>
        <p:nvSpPr>
          <p:cNvPr id="5" name="Text Placeholder 4">
            <a:extLst>
              <a:ext uri="{FF2B5EF4-FFF2-40B4-BE49-F238E27FC236}">
                <a16:creationId xmlns:a16="http://schemas.microsoft.com/office/drawing/2014/main" id="{59C32DE1-89B7-570A-5369-7B1DA20D0F5E}"/>
              </a:ext>
            </a:extLst>
          </p:cNvPr>
          <p:cNvSpPr>
            <a:spLocks noGrp="1"/>
          </p:cNvSpPr>
          <p:nvPr>
            <p:ph type="body" sz="quarter" idx="20"/>
          </p:nvPr>
        </p:nvSpPr>
        <p:spPr>
          <a:xfrm>
            <a:off x="9499088" y="1454494"/>
            <a:ext cx="2468767" cy="433525"/>
          </a:xfrm>
        </p:spPr>
        <p:txBody>
          <a:bodyPr/>
          <a:lstStyle/>
          <a:p>
            <a:r>
              <a:rPr lang="en-US" dirty="0"/>
              <a:t>Continuous Education</a:t>
            </a:r>
          </a:p>
        </p:txBody>
      </p:sp>
      <p:sp>
        <p:nvSpPr>
          <p:cNvPr id="6" name="Text Placeholder 5">
            <a:extLst>
              <a:ext uri="{FF2B5EF4-FFF2-40B4-BE49-F238E27FC236}">
                <a16:creationId xmlns:a16="http://schemas.microsoft.com/office/drawing/2014/main" id="{CC4CEAC9-CAC6-BD70-9AFD-2C81474FB8A8}"/>
              </a:ext>
            </a:extLst>
          </p:cNvPr>
          <p:cNvSpPr>
            <a:spLocks noGrp="1"/>
          </p:cNvSpPr>
          <p:nvPr>
            <p:ph type="body" sz="quarter" idx="21"/>
          </p:nvPr>
        </p:nvSpPr>
        <p:spPr>
          <a:xfrm>
            <a:off x="481115" y="1222154"/>
            <a:ext cx="3166334" cy="2128736"/>
          </a:xfrm>
        </p:spPr>
        <p:txBody>
          <a:bodyPr/>
          <a:lstStyle/>
          <a:p>
            <a:r>
              <a:rPr lang="en-US" sz="1100" b="1" dirty="0"/>
              <a:t>Knowledge Validation</a:t>
            </a:r>
          </a:p>
          <a:p>
            <a:pPr marL="171450" indent="-171450">
              <a:buFont typeface="Arial" panose="020B0604020202020204" pitchFamily="34" charset="0"/>
              <a:buChar char="•"/>
            </a:pPr>
            <a:r>
              <a:rPr lang="en-US" sz="1100" dirty="0"/>
              <a:t>90-days, Annually</a:t>
            </a:r>
          </a:p>
          <a:p>
            <a:pPr marL="171450" indent="-171450">
              <a:buFont typeface="Arial" panose="020B0604020202020204" pitchFamily="34" charset="0"/>
              <a:buChar char="•"/>
            </a:pPr>
            <a:r>
              <a:rPr lang="en-US" sz="1100" dirty="0"/>
              <a:t>Competencies by Role</a:t>
            </a:r>
          </a:p>
          <a:p>
            <a:pPr marL="171450" indent="-171450">
              <a:buFont typeface="Arial" panose="020B0604020202020204" pitchFamily="34" charset="0"/>
              <a:buChar char="•"/>
            </a:pPr>
            <a:r>
              <a:rPr lang="en-US" sz="1100" dirty="0"/>
              <a:t>Identify areas for improvement</a:t>
            </a:r>
          </a:p>
          <a:p>
            <a:pPr marL="171450" indent="-171450">
              <a:buFont typeface="Arial" panose="020B0604020202020204" pitchFamily="34" charset="0"/>
              <a:buChar char="•"/>
            </a:pPr>
            <a:r>
              <a:rPr lang="en-US" sz="1100" dirty="0"/>
              <a:t>Patient Safety</a:t>
            </a:r>
          </a:p>
          <a:p>
            <a:endParaRPr lang="en-US" sz="1100" dirty="0"/>
          </a:p>
          <a:p>
            <a:r>
              <a:rPr lang="en-US" sz="1100" b="1" dirty="0"/>
              <a:t>Stakeholder Engagement</a:t>
            </a:r>
          </a:p>
          <a:p>
            <a:pPr marL="171450" indent="-171450">
              <a:buFont typeface="Arial" panose="020B0604020202020204" pitchFamily="34" charset="0"/>
              <a:buChar char="•"/>
            </a:pPr>
            <a:r>
              <a:rPr lang="en-US" sz="1100" dirty="0"/>
              <a:t>Super Users</a:t>
            </a:r>
          </a:p>
          <a:p>
            <a:pPr marL="171450" indent="-171450">
              <a:buFont typeface="Arial" panose="020B0604020202020204" pitchFamily="34" charset="0"/>
              <a:buChar char="•"/>
            </a:pPr>
            <a:r>
              <a:rPr lang="en-US" sz="1100" dirty="0"/>
              <a:t>Train the Trainer Program</a:t>
            </a:r>
          </a:p>
          <a:p>
            <a:pPr marL="171450" indent="-171450">
              <a:buFont typeface="Arial" panose="020B0604020202020204" pitchFamily="34" charset="0"/>
              <a:buChar char="•"/>
            </a:pPr>
            <a:r>
              <a:rPr lang="en-US" sz="1100" dirty="0"/>
              <a:t>Mentorship Program</a:t>
            </a:r>
          </a:p>
          <a:p>
            <a:endParaRPr lang="en-US" sz="1100" dirty="0"/>
          </a:p>
          <a:p>
            <a:r>
              <a:rPr lang="en-US" sz="1100" b="1" dirty="0"/>
              <a:t>Succession Planning</a:t>
            </a:r>
          </a:p>
          <a:p>
            <a:pPr marL="171450" indent="-171450">
              <a:buFont typeface="Arial" panose="020B0604020202020204" pitchFamily="34" charset="0"/>
              <a:buChar char="•"/>
            </a:pPr>
            <a:r>
              <a:rPr lang="en-US" sz="1100" dirty="0"/>
              <a:t>Identify a backup resource</a:t>
            </a:r>
          </a:p>
          <a:p>
            <a:pPr marL="171450" indent="-171450">
              <a:buFont typeface="Arial" panose="020B0604020202020204" pitchFamily="34" charset="0"/>
              <a:buChar char="•"/>
            </a:pPr>
            <a:r>
              <a:rPr lang="en-US" sz="1100" dirty="0"/>
              <a:t>Train staff to be leaders</a:t>
            </a:r>
          </a:p>
          <a:p>
            <a:pPr marL="171450" indent="-171450">
              <a:buFont typeface="Arial" panose="020B0604020202020204" pitchFamily="34" charset="0"/>
              <a:buChar char="•"/>
            </a:pPr>
            <a:r>
              <a:rPr lang="en-US" sz="1100" dirty="0"/>
              <a:t>Transparency in the process</a:t>
            </a:r>
          </a:p>
          <a:p>
            <a:endParaRPr lang="en-US" sz="1200" dirty="0"/>
          </a:p>
          <a:p>
            <a:pPr marL="171450" indent="-171450">
              <a:buFont typeface="Arial" panose="020B0604020202020204" pitchFamily="34" charset="0"/>
              <a:buChar char="•"/>
            </a:pPr>
            <a:endParaRPr lang="en-US" dirty="0"/>
          </a:p>
        </p:txBody>
      </p:sp>
      <p:sp>
        <p:nvSpPr>
          <p:cNvPr id="26" name="Text Placeholder 4">
            <a:extLst>
              <a:ext uri="{FF2B5EF4-FFF2-40B4-BE49-F238E27FC236}">
                <a16:creationId xmlns:a16="http://schemas.microsoft.com/office/drawing/2014/main" id="{9DD35CD9-B119-0776-B90E-7B707A6FDA75}"/>
              </a:ext>
            </a:extLst>
          </p:cNvPr>
          <p:cNvSpPr txBox="1">
            <a:spLocks/>
          </p:cNvSpPr>
          <p:nvPr/>
        </p:nvSpPr>
        <p:spPr>
          <a:xfrm>
            <a:off x="4055758" y="4250368"/>
            <a:ext cx="3574643" cy="4335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rgbClr val="154470"/>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Text Placeholder 5">
            <a:extLst>
              <a:ext uri="{FF2B5EF4-FFF2-40B4-BE49-F238E27FC236}">
                <a16:creationId xmlns:a16="http://schemas.microsoft.com/office/drawing/2014/main" id="{2AD451BD-E910-46CB-7BB3-B850A03BEEDE}"/>
              </a:ext>
            </a:extLst>
          </p:cNvPr>
          <p:cNvSpPr txBox="1">
            <a:spLocks/>
          </p:cNvSpPr>
          <p:nvPr/>
        </p:nvSpPr>
        <p:spPr>
          <a:xfrm>
            <a:off x="4119937" y="4515867"/>
            <a:ext cx="4599638" cy="2128736"/>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en-US" dirty="0"/>
          </a:p>
        </p:txBody>
      </p:sp>
      <p:sp>
        <p:nvSpPr>
          <p:cNvPr id="7" name="Text Placeholder 4">
            <a:extLst>
              <a:ext uri="{FF2B5EF4-FFF2-40B4-BE49-F238E27FC236}">
                <a16:creationId xmlns:a16="http://schemas.microsoft.com/office/drawing/2014/main" id="{ECA6D35A-7301-5E60-0B8F-87161E1E9157}"/>
              </a:ext>
            </a:extLst>
          </p:cNvPr>
          <p:cNvSpPr txBox="1">
            <a:spLocks/>
          </p:cNvSpPr>
          <p:nvPr/>
        </p:nvSpPr>
        <p:spPr>
          <a:xfrm>
            <a:off x="481115" y="851269"/>
            <a:ext cx="3574643" cy="4335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rgbClr val="154470"/>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Competency</a:t>
            </a:r>
          </a:p>
        </p:txBody>
      </p:sp>
      <p:sp>
        <p:nvSpPr>
          <p:cNvPr id="9" name="Text Placeholder 3">
            <a:extLst>
              <a:ext uri="{FF2B5EF4-FFF2-40B4-BE49-F238E27FC236}">
                <a16:creationId xmlns:a16="http://schemas.microsoft.com/office/drawing/2014/main" id="{F35C5015-8B22-6818-57F8-DEBD370F3727}"/>
              </a:ext>
            </a:extLst>
          </p:cNvPr>
          <p:cNvSpPr txBox="1">
            <a:spLocks/>
          </p:cNvSpPr>
          <p:nvPr/>
        </p:nvSpPr>
        <p:spPr>
          <a:xfrm>
            <a:off x="9499088" y="3893326"/>
            <a:ext cx="3534656" cy="1253585"/>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1" dirty="0"/>
              <a:t>Strategic Ongoing Education</a:t>
            </a:r>
          </a:p>
          <a:p>
            <a:pPr marL="171450" indent="-171450">
              <a:buFont typeface="Arial" panose="020B0604020202020204" pitchFamily="34" charset="0"/>
              <a:buChar char="•"/>
            </a:pPr>
            <a:r>
              <a:rPr lang="en-US" sz="1100" dirty="0"/>
              <a:t>Change Management Plan</a:t>
            </a:r>
          </a:p>
          <a:p>
            <a:pPr marL="171450" indent="-171450">
              <a:buFont typeface="Arial" panose="020B0604020202020204" pitchFamily="34" charset="0"/>
              <a:buChar char="•"/>
            </a:pPr>
            <a:r>
              <a:rPr lang="en-US" sz="1100" dirty="0"/>
              <a:t>Lunch &amp; Learns</a:t>
            </a:r>
          </a:p>
          <a:p>
            <a:pPr marL="171450" indent="-171450">
              <a:buFont typeface="Arial" panose="020B0604020202020204" pitchFamily="34" charset="0"/>
              <a:buChar char="•"/>
            </a:pPr>
            <a:r>
              <a:rPr lang="en-US" sz="1100" dirty="0"/>
              <a:t>Process Improvement Initiatives</a:t>
            </a:r>
          </a:p>
          <a:p>
            <a:pPr marL="171450" indent="-171450">
              <a:buFont typeface="Arial" panose="020B0604020202020204" pitchFamily="34" charset="0"/>
              <a:buChar char="•"/>
            </a:pPr>
            <a:r>
              <a:rPr lang="en-US" sz="1100" dirty="0"/>
              <a:t>Credentials &amp; Licensures</a:t>
            </a:r>
          </a:p>
          <a:p>
            <a:endParaRPr lang="en-US" sz="1100" dirty="0"/>
          </a:p>
          <a:p>
            <a:endParaRPr lang="en-US" sz="1100" dirty="0"/>
          </a:p>
          <a:p>
            <a:endParaRPr lang="en-US" sz="1100" dirty="0"/>
          </a:p>
          <a:p>
            <a:endParaRPr lang="en-US" sz="1100" dirty="0"/>
          </a:p>
          <a:p>
            <a:endParaRPr lang="en-US" sz="1100" dirty="0"/>
          </a:p>
          <a:p>
            <a:endParaRPr lang="en-US" sz="1100" dirty="0"/>
          </a:p>
        </p:txBody>
      </p:sp>
      <p:pic>
        <p:nvPicPr>
          <p:cNvPr id="18" name="Picture 17">
            <a:extLst>
              <a:ext uri="{FF2B5EF4-FFF2-40B4-BE49-F238E27FC236}">
                <a16:creationId xmlns:a16="http://schemas.microsoft.com/office/drawing/2014/main" id="{DD511139-8664-51F3-3E99-CB446919EB05}"/>
              </a:ext>
            </a:extLst>
          </p:cNvPr>
          <p:cNvPicPr>
            <a:picLocks noChangeAspect="1"/>
          </p:cNvPicPr>
          <p:nvPr/>
        </p:nvPicPr>
        <p:blipFill>
          <a:blip r:embed="rId3"/>
          <a:stretch>
            <a:fillRect/>
          </a:stretch>
        </p:blipFill>
        <p:spPr>
          <a:xfrm>
            <a:off x="9572359" y="1904609"/>
            <a:ext cx="2010651" cy="1988717"/>
          </a:xfrm>
          <a:prstGeom prst="rect">
            <a:avLst/>
          </a:prstGeom>
        </p:spPr>
      </p:pic>
      <p:pic>
        <p:nvPicPr>
          <p:cNvPr id="4" name="Picture 3">
            <a:extLst>
              <a:ext uri="{FF2B5EF4-FFF2-40B4-BE49-F238E27FC236}">
                <a16:creationId xmlns:a16="http://schemas.microsoft.com/office/drawing/2014/main" id="{739D860E-EA23-64E5-F06C-2C24B238FF6C}"/>
              </a:ext>
            </a:extLst>
          </p:cNvPr>
          <p:cNvPicPr>
            <a:picLocks noChangeAspect="1"/>
          </p:cNvPicPr>
          <p:nvPr/>
        </p:nvPicPr>
        <p:blipFill>
          <a:blip r:embed="rId4"/>
          <a:stretch>
            <a:fillRect/>
          </a:stretch>
        </p:blipFill>
        <p:spPr>
          <a:xfrm>
            <a:off x="2790182" y="975434"/>
            <a:ext cx="4605259" cy="3216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4361A351-23BB-3EE3-81ED-153FB77025DD}"/>
              </a:ext>
            </a:extLst>
          </p:cNvPr>
          <p:cNvPicPr>
            <a:picLocks noChangeAspect="1"/>
          </p:cNvPicPr>
          <p:nvPr/>
        </p:nvPicPr>
        <p:blipFill>
          <a:blip r:embed="rId5"/>
          <a:stretch>
            <a:fillRect/>
          </a:stretch>
        </p:blipFill>
        <p:spPr>
          <a:xfrm>
            <a:off x="4658869" y="2617768"/>
            <a:ext cx="4708659" cy="3303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859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B20B-7BD2-DC03-13F8-2487E7D97D98}"/>
              </a:ext>
            </a:extLst>
          </p:cNvPr>
          <p:cNvSpPr>
            <a:spLocks noGrp="1"/>
          </p:cNvSpPr>
          <p:nvPr>
            <p:ph type="title"/>
          </p:nvPr>
        </p:nvSpPr>
        <p:spPr/>
        <p:txBody>
          <a:bodyPr/>
          <a:lstStyle/>
          <a:p>
            <a:r>
              <a:rPr lang="en-US" b="1" dirty="0"/>
              <a:t>Quality Programs </a:t>
            </a:r>
            <a:r>
              <a:rPr lang="en-US" dirty="0"/>
              <a:t>Summary</a:t>
            </a:r>
          </a:p>
        </p:txBody>
      </p:sp>
      <p:sp>
        <p:nvSpPr>
          <p:cNvPr id="3" name="Text Placeholder 2">
            <a:extLst>
              <a:ext uri="{FF2B5EF4-FFF2-40B4-BE49-F238E27FC236}">
                <a16:creationId xmlns:a16="http://schemas.microsoft.com/office/drawing/2014/main" id="{CB2760D1-336B-95F8-BEC8-00D71669E151}"/>
              </a:ext>
            </a:extLst>
          </p:cNvPr>
          <p:cNvSpPr>
            <a:spLocks noGrp="1"/>
          </p:cNvSpPr>
          <p:nvPr>
            <p:ph type="body" sz="quarter" idx="14"/>
          </p:nvPr>
        </p:nvSpPr>
        <p:spPr>
          <a:xfrm>
            <a:off x="2044977" y="1326252"/>
            <a:ext cx="4252174" cy="233767"/>
          </a:xfrm>
        </p:spPr>
        <p:txBody>
          <a:bodyPr/>
          <a:lstStyle/>
          <a:p>
            <a:r>
              <a:rPr lang="en-US" dirty="0"/>
              <a:t>Organizational Alignment &amp; Oversight</a:t>
            </a:r>
          </a:p>
        </p:txBody>
      </p:sp>
      <p:sp>
        <p:nvSpPr>
          <p:cNvPr id="4" name="Text Placeholder 3">
            <a:extLst>
              <a:ext uri="{FF2B5EF4-FFF2-40B4-BE49-F238E27FC236}">
                <a16:creationId xmlns:a16="http://schemas.microsoft.com/office/drawing/2014/main" id="{EBE4EAEF-57F1-17E5-DF1C-B7195CE7CAC7}"/>
              </a:ext>
            </a:extLst>
          </p:cNvPr>
          <p:cNvSpPr>
            <a:spLocks noGrp="1"/>
          </p:cNvSpPr>
          <p:nvPr>
            <p:ph type="body" sz="quarter" idx="15"/>
          </p:nvPr>
        </p:nvSpPr>
        <p:spPr>
          <a:xfrm>
            <a:off x="2044978" y="1569784"/>
            <a:ext cx="4252174" cy="617707"/>
          </a:xfrm>
        </p:spPr>
        <p:txBody>
          <a:bodyPr/>
          <a:lstStyle/>
          <a:p>
            <a:pPr marL="171450" indent="-171450">
              <a:buFont typeface="Arial" panose="020B0604020202020204" pitchFamily="34" charset="0"/>
              <a:buChar char="•"/>
            </a:pPr>
            <a:r>
              <a:rPr lang="en-US" dirty="0"/>
              <a:t>Steering Committee and Executive Sponsorship</a:t>
            </a:r>
          </a:p>
          <a:p>
            <a:pPr marL="171450" indent="-171450">
              <a:buFont typeface="Arial" panose="020B0604020202020204" pitchFamily="34" charset="0"/>
              <a:buChar char="•"/>
            </a:pPr>
            <a:r>
              <a:rPr lang="en-US" dirty="0"/>
              <a:t>Aligned and engaged stakeholders</a:t>
            </a:r>
          </a:p>
          <a:p>
            <a:pPr marL="171450" indent="-171450">
              <a:buFont typeface="Arial" panose="020B0604020202020204" pitchFamily="34" charset="0"/>
              <a:buChar char="•"/>
            </a:pPr>
            <a:r>
              <a:rPr lang="en-US" dirty="0"/>
              <a:t>Defined Roles and Responsibilities</a:t>
            </a:r>
          </a:p>
          <a:p>
            <a:pPr marL="171450" indent="-171450">
              <a:buFont typeface="Arial" panose="020B0604020202020204" pitchFamily="34" charset="0"/>
              <a:buChar char="•"/>
            </a:pPr>
            <a:r>
              <a:rPr lang="en-US" dirty="0"/>
              <a:t>Collaborative</a:t>
            </a:r>
          </a:p>
        </p:txBody>
      </p:sp>
      <p:sp>
        <p:nvSpPr>
          <p:cNvPr id="7" name="Text Placeholder 6">
            <a:extLst>
              <a:ext uri="{FF2B5EF4-FFF2-40B4-BE49-F238E27FC236}">
                <a16:creationId xmlns:a16="http://schemas.microsoft.com/office/drawing/2014/main" id="{717AD2F3-7162-8C37-0E14-6CBDFF96C76F}"/>
              </a:ext>
            </a:extLst>
          </p:cNvPr>
          <p:cNvSpPr>
            <a:spLocks noGrp="1"/>
          </p:cNvSpPr>
          <p:nvPr>
            <p:ph type="body" sz="quarter" idx="26"/>
          </p:nvPr>
        </p:nvSpPr>
        <p:spPr>
          <a:xfrm>
            <a:off x="2127234" y="3146086"/>
            <a:ext cx="4252174" cy="617707"/>
          </a:xfrm>
        </p:spPr>
        <p:txBody>
          <a:bodyPr/>
          <a:lstStyle/>
          <a:p>
            <a:pPr marL="171450" indent="-171450">
              <a:buFont typeface="Arial" panose="020B0604020202020204" pitchFamily="34" charset="0"/>
              <a:buChar char="•"/>
            </a:pPr>
            <a:r>
              <a:rPr lang="en-US" dirty="0"/>
              <a:t>Governance</a:t>
            </a:r>
          </a:p>
          <a:p>
            <a:pPr marL="171450" indent="-171450">
              <a:buFont typeface="Arial" panose="020B0604020202020204" pitchFamily="34" charset="0"/>
              <a:buChar char="•"/>
            </a:pPr>
            <a:r>
              <a:rPr lang="en-US" dirty="0"/>
              <a:t>Operations</a:t>
            </a:r>
          </a:p>
          <a:p>
            <a:pPr marL="171450" indent="-171450">
              <a:buFont typeface="Arial" panose="020B0604020202020204" pitchFamily="34" charset="0"/>
              <a:buChar char="•"/>
            </a:pPr>
            <a:r>
              <a:rPr lang="en-US" dirty="0"/>
              <a:t>Relevant</a:t>
            </a:r>
          </a:p>
          <a:p>
            <a:pPr marL="171450" indent="-171450">
              <a:buFont typeface="Arial" panose="020B0604020202020204" pitchFamily="34" charset="0"/>
              <a:buChar char="•"/>
            </a:pPr>
            <a:r>
              <a:rPr lang="en-US" dirty="0"/>
              <a:t>Regular Review</a:t>
            </a:r>
          </a:p>
        </p:txBody>
      </p:sp>
      <p:sp>
        <p:nvSpPr>
          <p:cNvPr id="9" name="Text Placeholder 8">
            <a:extLst>
              <a:ext uri="{FF2B5EF4-FFF2-40B4-BE49-F238E27FC236}">
                <a16:creationId xmlns:a16="http://schemas.microsoft.com/office/drawing/2014/main" id="{275869BB-2758-3BF6-A812-8C27D2778941}"/>
              </a:ext>
            </a:extLst>
          </p:cNvPr>
          <p:cNvSpPr>
            <a:spLocks noGrp="1"/>
          </p:cNvSpPr>
          <p:nvPr>
            <p:ph type="body" sz="quarter" idx="28"/>
          </p:nvPr>
        </p:nvSpPr>
        <p:spPr>
          <a:xfrm>
            <a:off x="2044977" y="4591738"/>
            <a:ext cx="4252174" cy="233767"/>
          </a:xfrm>
        </p:spPr>
        <p:txBody>
          <a:bodyPr/>
          <a:lstStyle/>
          <a:p>
            <a:r>
              <a:rPr lang="en-US" dirty="0"/>
              <a:t>Change Management Process</a:t>
            </a:r>
          </a:p>
        </p:txBody>
      </p:sp>
      <p:sp>
        <p:nvSpPr>
          <p:cNvPr id="10" name="Text Placeholder 9">
            <a:extLst>
              <a:ext uri="{FF2B5EF4-FFF2-40B4-BE49-F238E27FC236}">
                <a16:creationId xmlns:a16="http://schemas.microsoft.com/office/drawing/2014/main" id="{85C961BC-B3EF-5D20-D116-B9522792E9AB}"/>
              </a:ext>
            </a:extLst>
          </p:cNvPr>
          <p:cNvSpPr>
            <a:spLocks noGrp="1"/>
          </p:cNvSpPr>
          <p:nvPr>
            <p:ph type="body" sz="quarter" idx="29"/>
          </p:nvPr>
        </p:nvSpPr>
        <p:spPr>
          <a:xfrm>
            <a:off x="2044978" y="4825505"/>
            <a:ext cx="4252174" cy="617707"/>
          </a:xfrm>
        </p:spPr>
        <p:txBody>
          <a:bodyPr/>
          <a:lstStyle/>
          <a:p>
            <a:pPr marL="171450" indent="-171450">
              <a:buFont typeface="Arial" panose="020B0604020202020204" pitchFamily="34" charset="0"/>
              <a:buChar char="•"/>
            </a:pPr>
            <a:r>
              <a:rPr lang="en-US" dirty="0"/>
              <a:t>Request &amp; Request</a:t>
            </a:r>
          </a:p>
          <a:p>
            <a:pPr marL="171450" indent="-171450">
              <a:buFont typeface="Arial" panose="020B0604020202020204" pitchFamily="34" charset="0"/>
              <a:buChar char="•"/>
            </a:pPr>
            <a:r>
              <a:rPr lang="en-US" dirty="0"/>
              <a:t>Document</a:t>
            </a:r>
          </a:p>
          <a:p>
            <a:pPr marL="171450" indent="-171450">
              <a:buFont typeface="Arial" panose="020B0604020202020204" pitchFamily="34" charset="0"/>
              <a:buChar char="•"/>
            </a:pPr>
            <a:r>
              <a:rPr lang="en-US" dirty="0"/>
              <a:t>Implementation </a:t>
            </a:r>
          </a:p>
          <a:p>
            <a:endParaRPr lang="en-US" dirty="0"/>
          </a:p>
        </p:txBody>
      </p:sp>
      <p:sp>
        <p:nvSpPr>
          <p:cNvPr id="12" name="Text Placeholder 11">
            <a:extLst>
              <a:ext uri="{FF2B5EF4-FFF2-40B4-BE49-F238E27FC236}">
                <a16:creationId xmlns:a16="http://schemas.microsoft.com/office/drawing/2014/main" id="{BA37443A-ECFB-9A09-A800-C03884EFE7ED}"/>
              </a:ext>
            </a:extLst>
          </p:cNvPr>
          <p:cNvSpPr>
            <a:spLocks noGrp="1"/>
          </p:cNvSpPr>
          <p:nvPr>
            <p:ph type="body" sz="quarter" idx="31"/>
          </p:nvPr>
        </p:nvSpPr>
        <p:spPr>
          <a:xfrm>
            <a:off x="7514560" y="1270846"/>
            <a:ext cx="4252174" cy="233767"/>
          </a:xfrm>
        </p:spPr>
        <p:txBody>
          <a:bodyPr/>
          <a:lstStyle/>
          <a:p>
            <a:r>
              <a:rPr lang="en-US" dirty="0"/>
              <a:t>Security &amp; Risk Processes</a:t>
            </a:r>
          </a:p>
        </p:txBody>
      </p:sp>
      <p:sp>
        <p:nvSpPr>
          <p:cNvPr id="13" name="Text Placeholder 12">
            <a:extLst>
              <a:ext uri="{FF2B5EF4-FFF2-40B4-BE49-F238E27FC236}">
                <a16:creationId xmlns:a16="http://schemas.microsoft.com/office/drawing/2014/main" id="{3933A5D8-8F0F-C0F9-8538-6DB8EAA9F7EA}"/>
              </a:ext>
            </a:extLst>
          </p:cNvPr>
          <p:cNvSpPr>
            <a:spLocks noGrp="1"/>
          </p:cNvSpPr>
          <p:nvPr>
            <p:ph type="body" sz="quarter" idx="32"/>
          </p:nvPr>
        </p:nvSpPr>
        <p:spPr>
          <a:xfrm>
            <a:off x="7568881" y="1571087"/>
            <a:ext cx="4252174" cy="617707"/>
          </a:xfrm>
        </p:spPr>
        <p:txBody>
          <a:bodyPr/>
          <a:lstStyle/>
          <a:p>
            <a:pPr marL="171450" indent="-171450">
              <a:buFont typeface="Arial" panose="020B0604020202020204" pitchFamily="34" charset="0"/>
              <a:buChar char="•"/>
            </a:pPr>
            <a:r>
              <a:rPr lang="en-US" dirty="0"/>
              <a:t>Risk Assessment</a:t>
            </a:r>
          </a:p>
          <a:p>
            <a:pPr marL="171450" indent="-171450">
              <a:buFont typeface="Arial" panose="020B0604020202020204" pitchFamily="34" charset="0"/>
              <a:buChar char="•"/>
            </a:pPr>
            <a:r>
              <a:rPr lang="en-US" dirty="0"/>
              <a:t>Cyber Security Measures</a:t>
            </a:r>
          </a:p>
          <a:p>
            <a:pPr marL="171450" indent="-171450">
              <a:buFont typeface="Arial" panose="020B0604020202020204" pitchFamily="34" charset="0"/>
              <a:buChar char="•"/>
            </a:pPr>
            <a:r>
              <a:rPr lang="en-US" dirty="0"/>
              <a:t>Access &amp; Enablement</a:t>
            </a:r>
          </a:p>
        </p:txBody>
      </p:sp>
      <p:sp>
        <p:nvSpPr>
          <p:cNvPr id="15" name="Text Placeholder 14">
            <a:extLst>
              <a:ext uri="{FF2B5EF4-FFF2-40B4-BE49-F238E27FC236}">
                <a16:creationId xmlns:a16="http://schemas.microsoft.com/office/drawing/2014/main" id="{43F384D6-469A-1278-2A53-5CE60846788D}"/>
              </a:ext>
            </a:extLst>
          </p:cNvPr>
          <p:cNvSpPr>
            <a:spLocks noGrp="1"/>
          </p:cNvSpPr>
          <p:nvPr>
            <p:ph type="body" sz="quarter" idx="34"/>
          </p:nvPr>
        </p:nvSpPr>
        <p:spPr>
          <a:xfrm>
            <a:off x="7508074" y="2892149"/>
            <a:ext cx="4252174" cy="233767"/>
          </a:xfrm>
        </p:spPr>
        <p:txBody>
          <a:bodyPr/>
          <a:lstStyle/>
          <a:p>
            <a:r>
              <a:rPr lang="en-US" dirty="0"/>
              <a:t>Data Quality &amp; Management</a:t>
            </a:r>
          </a:p>
        </p:txBody>
      </p:sp>
      <p:sp>
        <p:nvSpPr>
          <p:cNvPr id="16" name="Text Placeholder 15">
            <a:extLst>
              <a:ext uri="{FF2B5EF4-FFF2-40B4-BE49-F238E27FC236}">
                <a16:creationId xmlns:a16="http://schemas.microsoft.com/office/drawing/2014/main" id="{B5CB121E-8DAD-8218-3BFA-B73D9296FF92}"/>
              </a:ext>
            </a:extLst>
          </p:cNvPr>
          <p:cNvSpPr>
            <a:spLocks noGrp="1"/>
          </p:cNvSpPr>
          <p:nvPr>
            <p:ph type="body" sz="quarter" idx="35"/>
          </p:nvPr>
        </p:nvSpPr>
        <p:spPr>
          <a:xfrm>
            <a:off x="7585674" y="3146085"/>
            <a:ext cx="4252174" cy="617707"/>
          </a:xfrm>
        </p:spPr>
        <p:txBody>
          <a:bodyPr/>
          <a:lstStyle/>
          <a:p>
            <a:pPr marL="171450" indent="-171450">
              <a:buFont typeface="Arial" panose="020B0604020202020204" pitchFamily="34" charset="0"/>
              <a:buChar char="•"/>
            </a:pPr>
            <a:r>
              <a:rPr lang="en-US" dirty="0"/>
              <a:t>Document &amp; Collect</a:t>
            </a:r>
          </a:p>
          <a:p>
            <a:pPr marL="171450" indent="-171450">
              <a:buFont typeface="Arial" panose="020B0604020202020204" pitchFamily="34" charset="0"/>
              <a:buChar char="•"/>
            </a:pPr>
            <a:r>
              <a:rPr lang="en-US" dirty="0"/>
              <a:t>Validate</a:t>
            </a:r>
          </a:p>
          <a:p>
            <a:pPr marL="171450" indent="-171450">
              <a:buFont typeface="Arial" panose="020B0604020202020204" pitchFamily="34" charset="0"/>
              <a:buChar char="•"/>
            </a:pPr>
            <a:r>
              <a:rPr lang="en-US" dirty="0"/>
              <a:t>Review &amp; Report</a:t>
            </a:r>
          </a:p>
          <a:p>
            <a:pPr marL="171450" indent="-171450">
              <a:buFont typeface="Arial" panose="020B0604020202020204" pitchFamily="34" charset="0"/>
              <a:buChar char="•"/>
            </a:pPr>
            <a:r>
              <a:rPr lang="en-US" dirty="0"/>
              <a:t>PDSA</a:t>
            </a:r>
          </a:p>
        </p:txBody>
      </p:sp>
      <p:sp>
        <p:nvSpPr>
          <p:cNvPr id="18" name="Text Placeholder 17">
            <a:extLst>
              <a:ext uri="{FF2B5EF4-FFF2-40B4-BE49-F238E27FC236}">
                <a16:creationId xmlns:a16="http://schemas.microsoft.com/office/drawing/2014/main" id="{36466E59-D058-7156-D10A-9174BBACEAD2}"/>
              </a:ext>
            </a:extLst>
          </p:cNvPr>
          <p:cNvSpPr>
            <a:spLocks noGrp="1"/>
          </p:cNvSpPr>
          <p:nvPr>
            <p:ph type="body" sz="quarter" idx="37"/>
          </p:nvPr>
        </p:nvSpPr>
        <p:spPr>
          <a:xfrm>
            <a:off x="7568881" y="4573460"/>
            <a:ext cx="4252174" cy="233767"/>
          </a:xfrm>
        </p:spPr>
        <p:txBody>
          <a:bodyPr/>
          <a:lstStyle/>
          <a:p>
            <a:r>
              <a:rPr lang="en-US" dirty="0"/>
              <a:t>Training &amp; Education</a:t>
            </a:r>
          </a:p>
        </p:txBody>
      </p:sp>
      <p:sp>
        <p:nvSpPr>
          <p:cNvPr id="19" name="Text Placeholder 18">
            <a:extLst>
              <a:ext uri="{FF2B5EF4-FFF2-40B4-BE49-F238E27FC236}">
                <a16:creationId xmlns:a16="http://schemas.microsoft.com/office/drawing/2014/main" id="{5F8B9644-29E3-352D-FEF4-1F89C9FC5A04}"/>
              </a:ext>
            </a:extLst>
          </p:cNvPr>
          <p:cNvSpPr>
            <a:spLocks noGrp="1"/>
          </p:cNvSpPr>
          <p:nvPr>
            <p:ph type="body" sz="quarter" idx="38"/>
          </p:nvPr>
        </p:nvSpPr>
        <p:spPr>
          <a:xfrm>
            <a:off x="7696972" y="4808941"/>
            <a:ext cx="4252174" cy="617707"/>
          </a:xfrm>
        </p:spPr>
        <p:txBody>
          <a:bodyPr/>
          <a:lstStyle/>
          <a:p>
            <a:pPr marL="171450" indent="-171450">
              <a:buFont typeface="Arial" panose="020B0604020202020204" pitchFamily="34" charset="0"/>
              <a:buChar char="•"/>
            </a:pPr>
            <a:r>
              <a:rPr lang="en-US" dirty="0"/>
              <a:t>Standardized</a:t>
            </a:r>
          </a:p>
          <a:p>
            <a:pPr marL="171450" indent="-171450">
              <a:buFont typeface="Arial" panose="020B0604020202020204" pitchFamily="34" charset="0"/>
              <a:buChar char="•"/>
            </a:pPr>
            <a:r>
              <a:rPr lang="en-US" dirty="0"/>
              <a:t>Validate Skill Set</a:t>
            </a:r>
          </a:p>
          <a:p>
            <a:pPr marL="171450" indent="-171450">
              <a:buFont typeface="Arial" panose="020B0604020202020204" pitchFamily="34" charset="0"/>
              <a:buChar char="•"/>
            </a:pPr>
            <a:r>
              <a:rPr lang="en-US" dirty="0"/>
              <a:t>Teamwork &amp; Collaboration</a:t>
            </a:r>
          </a:p>
          <a:p>
            <a:pPr marL="171450" indent="-171450">
              <a:buFont typeface="Arial" panose="020B0604020202020204" pitchFamily="34" charset="0"/>
              <a:buChar char="•"/>
            </a:pPr>
            <a:r>
              <a:rPr lang="en-US" dirty="0"/>
              <a:t>Consistent</a:t>
            </a:r>
          </a:p>
          <a:p>
            <a:endParaRPr lang="en-US" dirty="0"/>
          </a:p>
        </p:txBody>
      </p:sp>
      <p:sp>
        <p:nvSpPr>
          <p:cNvPr id="29" name="Text Placeholder 28">
            <a:extLst>
              <a:ext uri="{FF2B5EF4-FFF2-40B4-BE49-F238E27FC236}">
                <a16:creationId xmlns:a16="http://schemas.microsoft.com/office/drawing/2014/main" id="{6B774202-A09D-29E2-8E69-E4D801E2247B}"/>
              </a:ext>
            </a:extLst>
          </p:cNvPr>
          <p:cNvSpPr>
            <a:spLocks noGrp="1"/>
          </p:cNvSpPr>
          <p:nvPr>
            <p:ph type="body" sz="quarter" idx="25"/>
          </p:nvPr>
        </p:nvSpPr>
        <p:spPr>
          <a:xfrm>
            <a:off x="2044977" y="2922081"/>
            <a:ext cx="4252174" cy="233767"/>
          </a:xfrm>
        </p:spPr>
        <p:txBody>
          <a:bodyPr/>
          <a:lstStyle/>
          <a:p>
            <a:r>
              <a:rPr lang="en-US" dirty="0"/>
              <a:t>Policy &amp; Procedures</a:t>
            </a:r>
          </a:p>
        </p:txBody>
      </p:sp>
      <p:pic>
        <p:nvPicPr>
          <p:cNvPr id="38" name="Picture 37">
            <a:extLst>
              <a:ext uri="{FF2B5EF4-FFF2-40B4-BE49-F238E27FC236}">
                <a16:creationId xmlns:a16="http://schemas.microsoft.com/office/drawing/2014/main" id="{A0F97FAF-38CC-CEDC-CC2A-28EC47A07F09}"/>
              </a:ext>
            </a:extLst>
          </p:cNvPr>
          <p:cNvPicPr>
            <a:picLocks noChangeAspect="1"/>
          </p:cNvPicPr>
          <p:nvPr/>
        </p:nvPicPr>
        <p:blipFill>
          <a:blip r:embed="rId3"/>
          <a:stretch>
            <a:fillRect/>
          </a:stretch>
        </p:blipFill>
        <p:spPr>
          <a:xfrm>
            <a:off x="943508" y="4605504"/>
            <a:ext cx="1016123" cy="921676"/>
          </a:xfrm>
          <a:prstGeom prst="rect">
            <a:avLst/>
          </a:prstGeom>
        </p:spPr>
      </p:pic>
      <p:pic>
        <p:nvPicPr>
          <p:cNvPr id="40" name="Picture 39">
            <a:extLst>
              <a:ext uri="{FF2B5EF4-FFF2-40B4-BE49-F238E27FC236}">
                <a16:creationId xmlns:a16="http://schemas.microsoft.com/office/drawing/2014/main" id="{7AF9B7E8-CDC2-5B18-9678-4BDB19CBD98D}"/>
              </a:ext>
            </a:extLst>
          </p:cNvPr>
          <p:cNvPicPr>
            <a:picLocks noChangeAspect="1"/>
          </p:cNvPicPr>
          <p:nvPr/>
        </p:nvPicPr>
        <p:blipFill>
          <a:blip r:embed="rId4"/>
          <a:stretch>
            <a:fillRect/>
          </a:stretch>
        </p:blipFill>
        <p:spPr>
          <a:xfrm>
            <a:off x="1011140" y="2892149"/>
            <a:ext cx="1033837" cy="1005561"/>
          </a:xfrm>
          <a:prstGeom prst="rect">
            <a:avLst/>
          </a:prstGeom>
        </p:spPr>
      </p:pic>
      <p:pic>
        <p:nvPicPr>
          <p:cNvPr id="44" name="Picture 43">
            <a:extLst>
              <a:ext uri="{FF2B5EF4-FFF2-40B4-BE49-F238E27FC236}">
                <a16:creationId xmlns:a16="http://schemas.microsoft.com/office/drawing/2014/main" id="{A2543097-7676-0CC7-EE25-19729601614A}"/>
              </a:ext>
            </a:extLst>
          </p:cNvPr>
          <p:cNvPicPr>
            <a:picLocks noChangeAspect="1"/>
          </p:cNvPicPr>
          <p:nvPr/>
        </p:nvPicPr>
        <p:blipFill>
          <a:blip r:embed="rId5"/>
          <a:stretch>
            <a:fillRect/>
          </a:stretch>
        </p:blipFill>
        <p:spPr>
          <a:xfrm>
            <a:off x="6357959" y="1283937"/>
            <a:ext cx="1150115" cy="1154706"/>
          </a:xfrm>
          <a:prstGeom prst="rect">
            <a:avLst/>
          </a:prstGeom>
        </p:spPr>
      </p:pic>
      <p:pic>
        <p:nvPicPr>
          <p:cNvPr id="48" name="Picture 47">
            <a:extLst>
              <a:ext uri="{FF2B5EF4-FFF2-40B4-BE49-F238E27FC236}">
                <a16:creationId xmlns:a16="http://schemas.microsoft.com/office/drawing/2014/main" id="{C7F54E80-3C42-0D03-87C2-74B1A9638320}"/>
              </a:ext>
            </a:extLst>
          </p:cNvPr>
          <p:cNvPicPr>
            <a:picLocks noChangeAspect="1"/>
          </p:cNvPicPr>
          <p:nvPr/>
        </p:nvPicPr>
        <p:blipFill>
          <a:blip r:embed="rId6"/>
          <a:stretch>
            <a:fillRect/>
          </a:stretch>
        </p:blipFill>
        <p:spPr>
          <a:xfrm>
            <a:off x="6364462" y="2785595"/>
            <a:ext cx="1125963" cy="1218667"/>
          </a:xfrm>
          <a:prstGeom prst="rect">
            <a:avLst/>
          </a:prstGeom>
        </p:spPr>
      </p:pic>
      <p:pic>
        <p:nvPicPr>
          <p:cNvPr id="54" name="Picture 53">
            <a:extLst>
              <a:ext uri="{FF2B5EF4-FFF2-40B4-BE49-F238E27FC236}">
                <a16:creationId xmlns:a16="http://schemas.microsoft.com/office/drawing/2014/main" id="{F568E795-F6CD-C18D-111A-9284EBA2C8F8}"/>
              </a:ext>
            </a:extLst>
          </p:cNvPr>
          <p:cNvPicPr>
            <a:picLocks noChangeAspect="1"/>
          </p:cNvPicPr>
          <p:nvPr/>
        </p:nvPicPr>
        <p:blipFill>
          <a:blip r:embed="rId7"/>
          <a:stretch>
            <a:fillRect/>
          </a:stretch>
        </p:blipFill>
        <p:spPr>
          <a:xfrm>
            <a:off x="943508" y="1264881"/>
            <a:ext cx="1033837" cy="1067403"/>
          </a:xfrm>
          <a:prstGeom prst="rect">
            <a:avLst/>
          </a:prstGeom>
        </p:spPr>
      </p:pic>
      <p:pic>
        <p:nvPicPr>
          <p:cNvPr id="56" name="Picture 55">
            <a:extLst>
              <a:ext uri="{FF2B5EF4-FFF2-40B4-BE49-F238E27FC236}">
                <a16:creationId xmlns:a16="http://schemas.microsoft.com/office/drawing/2014/main" id="{DBCB0178-040E-E6A6-3B92-3F78BE622FF0}"/>
              </a:ext>
            </a:extLst>
          </p:cNvPr>
          <p:cNvPicPr>
            <a:picLocks noChangeAspect="1"/>
          </p:cNvPicPr>
          <p:nvPr/>
        </p:nvPicPr>
        <p:blipFill>
          <a:blip r:embed="rId8"/>
          <a:stretch>
            <a:fillRect/>
          </a:stretch>
        </p:blipFill>
        <p:spPr>
          <a:xfrm>
            <a:off x="6408450" y="4614788"/>
            <a:ext cx="1177224" cy="1039140"/>
          </a:xfrm>
          <a:prstGeom prst="rect">
            <a:avLst/>
          </a:prstGeom>
        </p:spPr>
      </p:pic>
    </p:spTree>
    <p:extLst>
      <p:ext uri="{BB962C8B-B14F-4D97-AF65-F5344CB8AC3E}">
        <p14:creationId xmlns:p14="http://schemas.microsoft.com/office/powerpoint/2010/main" val="3587998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9490A-C1EE-2906-7087-AF89B78C78D7}"/>
              </a:ext>
            </a:extLst>
          </p:cNvPr>
          <p:cNvSpPr>
            <a:spLocks noGrp="1"/>
          </p:cNvSpPr>
          <p:nvPr>
            <p:ph type="title"/>
          </p:nvPr>
        </p:nvSpPr>
        <p:spPr>
          <a:xfrm>
            <a:off x="585281" y="272747"/>
            <a:ext cx="10515600" cy="451998"/>
          </a:xfrm>
          <a:prstGeom prst="rect">
            <a:avLst/>
          </a:prstGeom>
        </p:spPr>
        <p:txBody>
          <a:bodyPr/>
          <a:lstStyle/>
          <a:p>
            <a:r>
              <a:rPr lang="en-US" b="1" dirty="0"/>
              <a:t>Quality Programs </a:t>
            </a:r>
            <a:r>
              <a:rPr lang="en-US" dirty="0"/>
              <a:t>References &amp; Resources</a:t>
            </a:r>
          </a:p>
        </p:txBody>
      </p:sp>
      <p:sp>
        <p:nvSpPr>
          <p:cNvPr id="3" name="Text Placeholder 2">
            <a:extLst>
              <a:ext uri="{FF2B5EF4-FFF2-40B4-BE49-F238E27FC236}">
                <a16:creationId xmlns:a16="http://schemas.microsoft.com/office/drawing/2014/main" id="{20FB6313-8820-BD66-F76B-7E01E0599B79}"/>
              </a:ext>
            </a:extLst>
          </p:cNvPr>
          <p:cNvSpPr>
            <a:spLocks noGrp="1"/>
          </p:cNvSpPr>
          <p:nvPr>
            <p:ph type="body" sz="quarter" idx="16"/>
          </p:nvPr>
        </p:nvSpPr>
        <p:spPr>
          <a:xfrm>
            <a:off x="3664582" y="704967"/>
            <a:ext cx="8334300" cy="4936894"/>
          </a:xfrm>
        </p:spPr>
        <p:txBody>
          <a:bodyPr/>
          <a:lstStyle/>
          <a:p>
            <a:r>
              <a:rPr lang="en-US" sz="1000" b="1" dirty="0">
                <a:solidFill>
                  <a:schemeClr val="tx2"/>
                </a:solidFill>
              </a:rPr>
              <a:t>CHCANYS Data Security </a:t>
            </a:r>
          </a:p>
          <a:p>
            <a:r>
              <a:rPr lang="en-US" sz="1000" u="sng" dirty="0">
                <a:solidFill>
                  <a:schemeClr val="tx2"/>
                </a:solidFill>
                <a:hlinkClick r:id="rId3">
                  <a:extLst>
                    <a:ext uri="{A12FA001-AC4F-418D-AE19-62706E023703}">
                      <ahyp:hlinkClr xmlns:ahyp="http://schemas.microsoft.com/office/drawing/2018/hyperlinkcolor" val="tx"/>
                    </a:ext>
                  </a:extLst>
                </a:hlinkClick>
              </a:rPr>
              <a:t>https://www.chcanys.org/chc-resources/clinical-technology-resources/health-it/data-security</a:t>
            </a:r>
            <a:endParaRPr lang="en-US" sz="1000" u="sng" dirty="0">
              <a:solidFill>
                <a:schemeClr val="tx2"/>
              </a:solidFill>
            </a:endParaRPr>
          </a:p>
          <a:p>
            <a:endParaRPr lang="en-US" sz="1000" b="1" dirty="0">
              <a:solidFill>
                <a:schemeClr val="tx2"/>
              </a:solidFill>
            </a:endParaRPr>
          </a:p>
          <a:p>
            <a:r>
              <a:rPr lang="en-US" sz="1000" b="1" dirty="0">
                <a:solidFill>
                  <a:schemeClr val="tx2"/>
                </a:solidFill>
              </a:rPr>
              <a:t>NCQA - Measures</a:t>
            </a:r>
          </a:p>
          <a:p>
            <a:r>
              <a:rPr lang="en-US" sz="1000" u="sng" dirty="0">
                <a:solidFill>
                  <a:schemeClr val="tx2"/>
                </a:solidFill>
              </a:rPr>
              <a:t>https://www.ncqa.org/programs/health-care-providers-practices/patient-centered-medical-home-pcmh/pcmh-standardized-measurement/</a:t>
            </a:r>
          </a:p>
          <a:p>
            <a:endParaRPr lang="en-US" sz="1000" b="1" dirty="0">
              <a:solidFill>
                <a:schemeClr val="tx2"/>
              </a:solidFill>
            </a:endParaRPr>
          </a:p>
          <a:p>
            <a:r>
              <a:rPr lang="en-US" sz="1000" b="1" dirty="0">
                <a:solidFill>
                  <a:schemeClr val="tx2"/>
                </a:solidFill>
              </a:rPr>
              <a:t>HealthIT.gov</a:t>
            </a:r>
          </a:p>
          <a:p>
            <a:r>
              <a:rPr lang="en-US" sz="1000" dirty="0">
                <a:solidFill>
                  <a:schemeClr val="tx2"/>
                </a:solidFill>
                <a:hlinkClick r:id="rId4"/>
              </a:rPr>
              <a:t>https://www.healthit.gov/topic/privacy-security-and-hipaa/security-risk-assessment-tool</a:t>
            </a:r>
            <a:endParaRPr lang="en-US" sz="1000" dirty="0">
              <a:solidFill>
                <a:schemeClr val="tx2"/>
              </a:solidFill>
            </a:endParaRPr>
          </a:p>
          <a:p>
            <a:endParaRPr lang="en-US" sz="1000" dirty="0">
              <a:solidFill>
                <a:schemeClr val="tx2"/>
              </a:solidFill>
            </a:endParaRPr>
          </a:p>
          <a:p>
            <a:r>
              <a:rPr lang="en-US" sz="1000" b="1" dirty="0">
                <a:solidFill>
                  <a:schemeClr val="tx2"/>
                </a:solidFill>
              </a:rPr>
              <a:t>Healthcare &amp; Public Health Sector Coordinating Council</a:t>
            </a:r>
          </a:p>
          <a:p>
            <a:r>
              <a:rPr lang="en-US" sz="1000" dirty="0">
                <a:solidFill>
                  <a:schemeClr val="tx2"/>
                </a:solidFill>
                <a:hlinkClick r:id="rId5">
                  <a:extLst>
                    <a:ext uri="{A12FA001-AC4F-418D-AE19-62706E023703}">
                      <ahyp:hlinkClr xmlns:ahyp="http://schemas.microsoft.com/office/drawing/2018/hyperlinkcolor" val="tx"/>
                    </a:ext>
                  </a:extLst>
                </a:hlinkClick>
              </a:rPr>
              <a:t>https://healthsectorcouncil.org/wp-content/uploads/2018/12/tech-vol1-508.pdf</a:t>
            </a:r>
            <a:endParaRPr lang="en-US" sz="1000" dirty="0">
              <a:solidFill>
                <a:schemeClr val="tx2"/>
              </a:solidFill>
            </a:endParaRPr>
          </a:p>
          <a:p>
            <a:endParaRPr lang="en-US" sz="1000" dirty="0">
              <a:solidFill>
                <a:schemeClr val="tx2"/>
              </a:solidFill>
            </a:endParaRPr>
          </a:p>
          <a:p>
            <a:r>
              <a:rPr lang="en-US" sz="1000" b="1" dirty="0">
                <a:solidFill>
                  <a:schemeClr val="tx2"/>
                </a:solidFill>
              </a:rPr>
              <a:t>National Coordinator for Critical Infrastructure Security and Resilience</a:t>
            </a:r>
          </a:p>
          <a:p>
            <a:r>
              <a:rPr lang="en-US" sz="1000" dirty="0">
                <a:solidFill>
                  <a:schemeClr val="tx2"/>
                </a:solidFill>
                <a:hlinkClick r:id="rId6">
                  <a:extLst>
                    <a:ext uri="{A12FA001-AC4F-418D-AE19-62706E023703}">
                      <ahyp:hlinkClr xmlns:ahyp="http://schemas.microsoft.com/office/drawing/2018/hyperlinkcolor" val="tx"/>
                    </a:ext>
                  </a:extLst>
                </a:hlinkClick>
              </a:rPr>
              <a:t>https://www.cisa.gov/cross-sector-cybersecurity-performance-goals</a:t>
            </a:r>
            <a:endParaRPr lang="en-US" sz="1000" dirty="0">
              <a:solidFill>
                <a:schemeClr val="tx2"/>
              </a:solidFill>
            </a:endParaRPr>
          </a:p>
          <a:p>
            <a:endParaRPr lang="en-US" sz="1000" dirty="0">
              <a:solidFill>
                <a:schemeClr val="tx2"/>
              </a:solidFill>
            </a:endParaRPr>
          </a:p>
          <a:p>
            <a:r>
              <a:rPr lang="en-US" sz="1000" b="1" dirty="0">
                <a:solidFill>
                  <a:schemeClr val="tx2"/>
                </a:solidFill>
              </a:rPr>
              <a:t>Assistant Secretary for Technology Policy/Office of the National Coordinator for Health IT</a:t>
            </a:r>
          </a:p>
          <a:p>
            <a:r>
              <a:rPr lang="en-US" sz="1000" dirty="0">
                <a:solidFill>
                  <a:schemeClr val="tx2"/>
                </a:solidFill>
                <a:hlinkClick r:id="rId7">
                  <a:extLst>
                    <a:ext uri="{A12FA001-AC4F-418D-AE19-62706E023703}">
                      <ahyp:hlinkClr xmlns:ahyp="http://schemas.microsoft.com/office/drawing/2018/hyperlinkcolor" val="tx"/>
                    </a:ext>
                  </a:extLst>
                </a:hlinkClick>
              </a:rPr>
              <a:t>https://www.healthit.gov/</a:t>
            </a:r>
            <a:endParaRPr lang="en-US" sz="1000" dirty="0">
              <a:solidFill>
                <a:schemeClr val="tx2"/>
              </a:solidFill>
            </a:endParaRPr>
          </a:p>
          <a:p>
            <a:endParaRPr lang="en-US" sz="1000" dirty="0">
              <a:solidFill>
                <a:schemeClr val="tx2"/>
              </a:solidFill>
            </a:endParaRPr>
          </a:p>
          <a:p>
            <a:r>
              <a:rPr lang="en-US" sz="1000" b="1" dirty="0">
                <a:solidFill>
                  <a:schemeClr val="tx2"/>
                </a:solidFill>
              </a:rPr>
              <a:t>PCI Security Standards Council</a:t>
            </a:r>
          </a:p>
          <a:p>
            <a:r>
              <a:rPr lang="en-US" sz="1000" u="sng" dirty="0">
                <a:solidFill>
                  <a:schemeClr val="tx2"/>
                </a:solidFill>
              </a:rPr>
              <a:t>https://www.pcisecuritystandards.org/ </a:t>
            </a:r>
          </a:p>
          <a:p>
            <a:endParaRPr lang="en-US" sz="1000" dirty="0">
              <a:solidFill>
                <a:schemeClr val="tx2"/>
              </a:solidFill>
            </a:endParaRPr>
          </a:p>
          <a:p>
            <a:r>
              <a:rPr lang="en-US" sz="1000" b="1" dirty="0">
                <a:solidFill>
                  <a:schemeClr val="tx2"/>
                </a:solidFill>
              </a:rPr>
              <a:t>Medicare Learning Network</a:t>
            </a:r>
          </a:p>
          <a:p>
            <a:r>
              <a:rPr lang="en-US" sz="1000" dirty="0">
                <a:solidFill>
                  <a:schemeClr val="tx2"/>
                </a:solidFill>
                <a:hlinkClick r:id="rId8">
                  <a:extLst>
                    <a:ext uri="{A12FA001-AC4F-418D-AE19-62706E023703}">
                      <ahyp:hlinkClr xmlns:ahyp="http://schemas.microsoft.com/office/drawing/2018/hyperlinkcolor" val="tx"/>
                    </a:ext>
                  </a:extLst>
                </a:hlinkClick>
              </a:rPr>
              <a:t>https://www.cms.gov/outreach-and-education/medicare-learning-network-mln/mlnproducts/downloads/hipaaprivacyandsecurity.pdf</a:t>
            </a:r>
            <a:endParaRPr lang="en-US" sz="1000" dirty="0">
              <a:solidFill>
                <a:schemeClr val="tx2"/>
              </a:solidFill>
            </a:endParaRPr>
          </a:p>
          <a:p>
            <a:endParaRPr lang="en-US" sz="1000" dirty="0">
              <a:solidFill>
                <a:schemeClr val="tx2"/>
              </a:solidFill>
            </a:endParaRPr>
          </a:p>
          <a:p>
            <a:r>
              <a:rPr lang="en-US" sz="1000" b="1" dirty="0">
                <a:solidFill>
                  <a:schemeClr val="tx2"/>
                </a:solidFill>
              </a:rPr>
              <a:t>National Society of Leadership and Success</a:t>
            </a:r>
          </a:p>
          <a:p>
            <a:r>
              <a:rPr lang="en-US" sz="1000" dirty="0">
                <a:solidFill>
                  <a:schemeClr val="tx2"/>
                </a:solidFill>
                <a:hlinkClick r:id="rId9">
                  <a:extLst>
                    <a:ext uri="{A12FA001-AC4F-418D-AE19-62706E023703}">
                      <ahyp:hlinkClr xmlns:ahyp="http://schemas.microsoft.com/office/drawing/2018/hyperlinkcolor" val="tx"/>
                    </a:ext>
                  </a:extLst>
                </a:hlinkClick>
              </a:rPr>
              <a:t>https://www.nsls.org/goal-setting-techniques</a:t>
            </a:r>
            <a:endParaRPr lang="en-US" sz="1000" dirty="0">
              <a:solidFill>
                <a:schemeClr val="tx2"/>
              </a:solidFill>
            </a:endParaRPr>
          </a:p>
          <a:p>
            <a:endParaRPr lang="en-US" dirty="0">
              <a:solidFill>
                <a:schemeClr val="tx2"/>
              </a:solidFill>
            </a:endParaRPr>
          </a:p>
          <a:p>
            <a:r>
              <a:rPr lang="en-US" sz="1000" b="1" dirty="0">
                <a:solidFill>
                  <a:schemeClr val="tx2"/>
                </a:solidFill>
              </a:rPr>
              <a:t>AAPC</a:t>
            </a:r>
          </a:p>
          <a:p>
            <a:r>
              <a:rPr lang="en-US" sz="1000" dirty="0">
                <a:solidFill>
                  <a:schemeClr val="tx2"/>
                </a:solidFill>
                <a:hlinkClick r:id="rId10">
                  <a:extLst>
                    <a:ext uri="{A12FA001-AC4F-418D-AE19-62706E023703}">
                      <ahyp:hlinkClr xmlns:ahyp="http://schemas.microsoft.com/office/drawing/2018/hyperlinkcolor" val="tx"/>
                    </a:ext>
                  </a:extLst>
                </a:hlinkClick>
              </a:rPr>
              <a:t>https://www.aapc.com/resources/what-is-medical-auditing</a:t>
            </a:r>
            <a:endParaRPr lang="en-US" sz="1000" dirty="0">
              <a:solidFill>
                <a:schemeClr val="tx2"/>
              </a:solidFill>
            </a:endParaRPr>
          </a:p>
          <a:p>
            <a:endParaRPr lang="en-US" sz="1000" dirty="0"/>
          </a:p>
          <a:p>
            <a:r>
              <a:rPr lang="en-US" sz="1000" b="1" dirty="0">
                <a:solidFill>
                  <a:schemeClr val="tx2"/>
                </a:solidFill>
              </a:rPr>
              <a:t>Federal Tort Claims Act </a:t>
            </a:r>
          </a:p>
          <a:p>
            <a:r>
              <a:rPr lang="en-US" sz="1000" dirty="0">
                <a:solidFill>
                  <a:schemeClr val="tx2"/>
                </a:solidFill>
                <a:hlinkClick r:id="rId11">
                  <a:extLst>
                    <a:ext uri="{A12FA001-AC4F-418D-AE19-62706E023703}">
                      <ahyp:hlinkClr xmlns:ahyp="http://schemas.microsoft.com/office/drawing/2018/hyperlinkcolor" val="tx"/>
                    </a:ext>
                  </a:extLst>
                </a:hlinkClick>
              </a:rPr>
              <a:t>https://bphc.hrsa.gov/compliance/ftca/site-visit-protocol</a:t>
            </a:r>
            <a:r>
              <a:rPr lang="en-US" sz="1000" dirty="0">
                <a:solidFill>
                  <a:schemeClr val="tx2"/>
                </a:solidFill>
              </a:rPr>
              <a:t> </a:t>
            </a:r>
          </a:p>
          <a:p>
            <a:endParaRPr lang="en-US" sz="1000" b="1" dirty="0">
              <a:solidFill>
                <a:schemeClr val="tx2"/>
              </a:solidFill>
            </a:endParaRPr>
          </a:p>
          <a:p>
            <a:r>
              <a:rPr lang="en-US" sz="1000" b="1" dirty="0">
                <a:solidFill>
                  <a:schemeClr val="tx2"/>
                </a:solidFill>
              </a:rPr>
              <a:t>HRSA Operational Site Visit</a:t>
            </a:r>
          </a:p>
          <a:p>
            <a:r>
              <a:rPr lang="en-US" sz="1000" dirty="0">
                <a:solidFill>
                  <a:schemeClr val="tx2"/>
                </a:solidFill>
                <a:hlinkClick r:id="rId12">
                  <a:extLst>
                    <a:ext uri="{A12FA001-AC4F-418D-AE19-62706E023703}">
                      <ahyp:hlinkClr xmlns:ahyp="http://schemas.microsoft.com/office/drawing/2018/hyperlinkcolor" val="tx"/>
                    </a:ext>
                  </a:extLst>
                </a:hlinkClick>
              </a:rPr>
              <a:t>https://bphc.hrsa.gov/compliance/compliance-manual</a:t>
            </a:r>
            <a:endParaRPr lang="en-US" sz="1000" dirty="0">
              <a:solidFill>
                <a:schemeClr val="tx2"/>
              </a:solidFill>
            </a:endParaRPr>
          </a:p>
          <a:p>
            <a:endParaRPr lang="en-US" sz="1000" b="1" dirty="0">
              <a:solidFill>
                <a:schemeClr val="tx2"/>
              </a:solidFill>
            </a:endParaRPr>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4681D1FF-31A4-1780-C4A9-CE0C973210C8}"/>
              </a:ext>
            </a:extLst>
          </p:cNvPr>
          <p:cNvPicPr>
            <a:picLocks noChangeAspect="1"/>
          </p:cNvPicPr>
          <p:nvPr/>
        </p:nvPicPr>
        <p:blipFill>
          <a:blip r:embed="rId13"/>
          <a:stretch>
            <a:fillRect/>
          </a:stretch>
        </p:blipFill>
        <p:spPr>
          <a:xfrm>
            <a:off x="512093" y="1214948"/>
            <a:ext cx="3075366" cy="4428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9238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B75E1-95A9-2EB7-D3B6-8C0B384EAB2D}"/>
              </a:ext>
            </a:extLst>
          </p:cNvPr>
          <p:cNvSpPr>
            <a:spLocks noGrp="1"/>
          </p:cNvSpPr>
          <p:nvPr>
            <p:ph type="body" sz="quarter" idx="10"/>
          </p:nvPr>
        </p:nvSpPr>
        <p:spPr>
          <a:xfrm>
            <a:off x="3670300" y="4530401"/>
            <a:ext cx="7777480" cy="1957246"/>
          </a:xfrm>
        </p:spPr>
        <p:txBody>
          <a:bodyPr/>
          <a:lstStyle/>
          <a:p>
            <a:r>
              <a:rPr lang="en-US" dirty="0"/>
              <a:t>Q &amp; A</a:t>
            </a:r>
          </a:p>
        </p:txBody>
      </p:sp>
      <p:sp>
        <p:nvSpPr>
          <p:cNvPr id="4" name="Text Placeholder 2">
            <a:extLst>
              <a:ext uri="{FF2B5EF4-FFF2-40B4-BE49-F238E27FC236}">
                <a16:creationId xmlns:a16="http://schemas.microsoft.com/office/drawing/2014/main" id="{BA37D803-4E58-3DF2-4E33-B6A8A0E39907}"/>
              </a:ext>
            </a:extLst>
          </p:cNvPr>
          <p:cNvSpPr txBox="1">
            <a:spLocks/>
          </p:cNvSpPr>
          <p:nvPr/>
        </p:nvSpPr>
        <p:spPr>
          <a:xfrm>
            <a:off x="3800928" y="6012884"/>
            <a:ext cx="7777480" cy="1348970"/>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2800" b="1" i="0" kern="1200" cap="all" baseline="0">
                <a:solidFill>
                  <a:schemeClr val="bg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600" dirty="0"/>
              <a:t>Jackie Simik, B.S., CPC-A</a:t>
            </a:r>
          </a:p>
          <a:p>
            <a:pPr>
              <a:lnSpc>
                <a:spcPct val="100000"/>
              </a:lnSpc>
              <a:spcBef>
                <a:spcPts val="0"/>
              </a:spcBef>
            </a:pPr>
            <a:r>
              <a:rPr lang="en-US" sz="1200" u="sng">
                <a:hlinkClick r:id="rId3">
                  <a:extLst>
                    <a:ext uri="{A12FA001-AC4F-418D-AE19-62706E023703}">
                      <ahyp:hlinkClr xmlns:ahyp="http://schemas.microsoft.com/office/drawing/2018/hyperlinkcolor" val="tx"/>
                    </a:ext>
                  </a:extLst>
                </a:hlinkClick>
              </a:rPr>
              <a:t>www</a:t>
            </a:r>
            <a:r>
              <a:rPr lang="en-US" sz="1200" u="sng" dirty="0">
                <a:hlinkClick r:id="rId3">
                  <a:extLst>
                    <a:ext uri="{A12FA001-AC4F-418D-AE19-62706E023703}">
                      <ahyp:hlinkClr xmlns:ahyp="http://schemas.microsoft.com/office/drawing/2018/hyperlinkcolor" val="tx"/>
                    </a:ext>
                  </a:extLst>
                </a:hlinkClick>
              </a:rPr>
              <a:t>.linkedin.com/in/jacquelinesimik/</a:t>
            </a:r>
            <a:endParaRPr lang="en-US" sz="1200" u="sng" dirty="0"/>
          </a:p>
          <a:p>
            <a:pPr>
              <a:lnSpc>
                <a:spcPct val="100000"/>
              </a:lnSpc>
              <a:spcBef>
                <a:spcPts val="0"/>
              </a:spcBef>
            </a:pPr>
            <a:endParaRPr lang="en-US" sz="1200" dirty="0"/>
          </a:p>
        </p:txBody>
      </p:sp>
    </p:spTree>
    <p:extLst>
      <p:ext uri="{BB962C8B-B14F-4D97-AF65-F5344CB8AC3E}">
        <p14:creationId xmlns:p14="http://schemas.microsoft.com/office/powerpoint/2010/main" val="325245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F5816-1AA5-4E40-8DC2-88981EB0D966}"/>
              </a:ext>
            </a:extLst>
          </p:cNvPr>
          <p:cNvSpPr>
            <a:spLocks noGrp="1"/>
          </p:cNvSpPr>
          <p:nvPr>
            <p:ph type="title"/>
          </p:nvPr>
        </p:nvSpPr>
        <p:spPr/>
        <p:txBody>
          <a:bodyPr/>
          <a:lstStyle/>
          <a:p>
            <a:r>
              <a:rPr lang="en-US"/>
              <a:t>Questions?</a:t>
            </a:r>
          </a:p>
        </p:txBody>
      </p:sp>
      <p:pic>
        <p:nvPicPr>
          <p:cNvPr id="7" name="Picture Placeholder 6" descr="A picture containing text, vector graphics&#10;&#10;Description automatically generated">
            <a:extLst>
              <a:ext uri="{FF2B5EF4-FFF2-40B4-BE49-F238E27FC236}">
                <a16:creationId xmlns:a16="http://schemas.microsoft.com/office/drawing/2014/main" id="{252F97F7-0B60-4611-BD23-007A70B4DD05}"/>
              </a:ext>
            </a:extLst>
          </p:cNvPr>
          <p:cNvPicPr>
            <a:picLocks noGrp="1" noChangeAspect="1"/>
          </p:cNvPicPr>
          <p:nvPr>
            <p:ph type="pic" sz="half" idx="21"/>
          </p:nvPr>
        </p:nvPicPr>
        <p:blipFill>
          <a:blip r:embed="rId3">
            <a:extLst>
              <a:ext uri="{28A0092B-C50C-407E-A947-70E740481C1C}">
                <a14:useLocalDpi xmlns:a14="http://schemas.microsoft.com/office/drawing/2010/main" val="0"/>
              </a:ext>
            </a:extLst>
          </a:blip>
          <a:srcRect t="4047" b="4047"/>
          <a:stretch>
            <a:fillRect/>
          </a:stretch>
        </p:blipFill>
        <p:spPr/>
      </p:pic>
      <p:pic>
        <p:nvPicPr>
          <p:cNvPr id="9" name="Picture Placeholder 8" descr="A picture containing logo&#10;&#10;Description automatically generated">
            <a:extLst>
              <a:ext uri="{FF2B5EF4-FFF2-40B4-BE49-F238E27FC236}">
                <a16:creationId xmlns:a16="http://schemas.microsoft.com/office/drawing/2014/main" id="{611D5AD7-46EC-4502-8156-15E65C2DAF2B}"/>
              </a:ext>
            </a:extLst>
          </p:cNvPr>
          <p:cNvPicPr>
            <a:picLocks noGrp="1" noChangeAspect="1"/>
          </p:cNvPicPr>
          <p:nvPr>
            <p:ph type="pic" sz="half" idx="22"/>
          </p:nvPr>
        </p:nvPicPr>
        <p:blipFill>
          <a:blip r:embed="rId4">
            <a:extLst>
              <a:ext uri="{28A0092B-C50C-407E-A947-70E740481C1C}">
                <a14:useLocalDpi xmlns:a14="http://schemas.microsoft.com/office/drawing/2010/main" val="0"/>
              </a:ext>
            </a:extLst>
          </a:blip>
          <a:srcRect t="4063" b="4063"/>
          <a:stretch>
            <a:fillRect/>
          </a:stretch>
        </p:blipFill>
        <p:spPr/>
      </p:pic>
      <p:pic>
        <p:nvPicPr>
          <p:cNvPr id="2" name="Picture 1">
            <a:extLst>
              <a:ext uri="{FF2B5EF4-FFF2-40B4-BE49-F238E27FC236}">
                <a16:creationId xmlns:a16="http://schemas.microsoft.com/office/drawing/2014/main" id="{B62B0234-D04E-C284-CA75-0C51409D4E45}"/>
              </a:ext>
            </a:extLst>
          </p:cNvPr>
          <p:cNvPicPr>
            <a:picLocks noChangeAspect="1"/>
          </p:cNvPicPr>
          <p:nvPr/>
        </p:nvPicPr>
        <p:blipFill>
          <a:blip r:embed="rId5"/>
          <a:stretch>
            <a:fillRect/>
          </a:stretch>
        </p:blipFill>
        <p:spPr>
          <a:xfrm>
            <a:off x="10792818" y="105457"/>
            <a:ext cx="1197673" cy="883390"/>
          </a:xfrm>
          <a:prstGeom prst="rect">
            <a:avLst/>
          </a:prstGeom>
        </p:spPr>
      </p:pic>
    </p:spTree>
    <p:extLst>
      <p:ext uri="{BB962C8B-B14F-4D97-AF65-F5344CB8AC3E}">
        <p14:creationId xmlns:p14="http://schemas.microsoft.com/office/powerpoint/2010/main" val="27748864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F5816-1AA5-4E40-8DC2-88981EB0D966}"/>
              </a:ext>
            </a:extLst>
          </p:cNvPr>
          <p:cNvSpPr>
            <a:spLocks noGrp="1"/>
          </p:cNvSpPr>
          <p:nvPr>
            <p:ph type="title"/>
          </p:nvPr>
        </p:nvSpPr>
        <p:spPr/>
        <p:txBody>
          <a:bodyPr/>
          <a:lstStyle/>
          <a:p>
            <a:r>
              <a:rPr lang="en-US"/>
              <a:t>Please fill out our survey!</a:t>
            </a:r>
          </a:p>
        </p:txBody>
      </p:sp>
      <p:sp>
        <p:nvSpPr>
          <p:cNvPr id="11" name="Text Placeholder 10">
            <a:extLst>
              <a:ext uri="{FF2B5EF4-FFF2-40B4-BE49-F238E27FC236}">
                <a16:creationId xmlns:a16="http://schemas.microsoft.com/office/drawing/2014/main" id="{08F3ADF1-1C38-43E1-9984-3B88EF069528}"/>
              </a:ext>
            </a:extLst>
          </p:cNvPr>
          <p:cNvSpPr>
            <a:spLocks noGrp="1"/>
          </p:cNvSpPr>
          <p:nvPr>
            <p:ph type="body" idx="1"/>
          </p:nvPr>
        </p:nvSpPr>
        <p:spPr>
          <a:xfrm>
            <a:off x="788151" y="1660876"/>
            <a:ext cx="6810258" cy="1965727"/>
          </a:xfrm>
        </p:spPr>
        <p:txBody>
          <a:bodyPr/>
          <a:lstStyle/>
          <a:p>
            <a:pPr marL="0" indent="0">
              <a:buNone/>
            </a:pPr>
            <a:r>
              <a:rPr lang="en-US" dirty="0"/>
              <a:t>Please share your feedback using the survey link in the chat, the QR code, or the link in the follow up email!</a:t>
            </a:r>
          </a:p>
          <a:p>
            <a:pPr marL="0" indent="0">
              <a:buNone/>
            </a:pPr>
            <a:r>
              <a:rPr lang="en-US" dirty="0"/>
              <a:t>Completing the survey helps us to provide relevant and helpful information. Thank you in advance!</a:t>
            </a:r>
          </a:p>
        </p:txBody>
      </p:sp>
      <p:pic>
        <p:nvPicPr>
          <p:cNvPr id="10" name="Picture Placeholder 9">
            <a:extLst>
              <a:ext uri="{FF2B5EF4-FFF2-40B4-BE49-F238E27FC236}">
                <a16:creationId xmlns:a16="http://schemas.microsoft.com/office/drawing/2014/main" id="{5C7F9376-E80E-47DC-AC97-318AA19D9E9D}"/>
              </a:ext>
            </a:extLst>
          </p:cNvPr>
          <p:cNvPicPr>
            <a:picLocks noGrp="1" noChangeAspect="1"/>
          </p:cNvPicPr>
          <p:nvPr>
            <p:ph type="pic" sz="half" idx="21"/>
          </p:nvPr>
        </p:nvPicPr>
        <p:blipFill rotWithShape="1">
          <a:blip r:embed="rId3">
            <a:extLst>
              <a:ext uri="{28A0092B-C50C-407E-A947-70E740481C1C}">
                <a14:useLocalDpi xmlns:a14="http://schemas.microsoft.com/office/drawing/2010/main" val="0"/>
              </a:ext>
            </a:extLst>
          </a:blip>
          <a:srcRect l="19" r="19"/>
          <a:stretch/>
        </p:blipFill>
        <p:spPr>
          <a:xfrm>
            <a:off x="2876531" y="3197507"/>
            <a:ext cx="2999346" cy="2999345"/>
          </a:xfrm>
        </p:spPr>
      </p:pic>
      <p:pic>
        <p:nvPicPr>
          <p:cNvPr id="2" name="Picture 1">
            <a:extLst>
              <a:ext uri="{FF2B5EF4-FFF2-40B4-BE49-F238E27FC236}">
                <a16:creationId xmlns:a16="http://schemas.microsoft.com/office/drawing/2014/main" id="{D4DC63CE-03D6-1856-0FF4-06909810A1C0}"/>
              </a:ext>
            </a:extLst>
          </p:cNvPr>
          <p:cNvPicPr>
            <a:picLocks noChangeAspect="1"/>
          </p:cNvPicPr>
          <p:nvPr/>
        </p:nvPicPr>
        <p:blipFill>
          <a:blip r:embed="rId4"/>
          <a:stretch>
            <a:fillRect/>
          </a:stretch>
        </p:blipFill>
        <p:spPr>
          <a:xfrm>
            <a:off x="10792818" y="105457"/>
            <a:ext cx="1197673" cy="883390"/>
          </a:xfrm>
          <a:prstGeom prst="rect">
            <a:avLst/>
          </a:prstGeom>
        </p:spPr>
      </p:pic>
      <p:pic>
        <p:nvPicPr>
          <p:cNvPr id="6" name="Picture 5">
            <a:extLst>
              <a:ext uri="{FF2B5EF4-FFF2-40B4-BE49-F238E27FC236}">
                <a16:creationId xmlns:a16="http://schemas.microsoft.com/office/drawing/2014/main" id="{AFFA33A4-4EC4-2030-FB01-9D2751114B2A}"/>
              </a:ext>
            </a:extLst>
          </p:cNvPr>
          <p:cNvPicPr>
            <a:picLocks noChangeAspect="1"/>
          </p:cNvPicPr>
          <p:nvPr/>
        </p:nvPicPr>
        <p:blipFill>
          <a:blip r:embed="rId5"/>
          <a:stretch>
            <a:fillRect/>
          </a:stretch>
        </p:blipFill>
        <p:spPr>
          <a:xfrm>
            <a:off x="7914208" y="1104870"/>
            <a:ext cx="3059211" cy="3107551"/>
          </a:xfrm>
          <a:prstGeom prst="rect">
            <a:avLst/>
          </a:prstGeom>
        </p:spPr>
      </p:pic>
      <p:pic>
        <p:nvPicPr>
          <p:cNvPr id="4" name="Picture 3" descr="A picture containing text, vector graphics&#10;&#10;Description automatically generated">
            <a:extLst>
              <a:ext uri="{FF2B5EF4-FFF2-40B4-BE49-F238E27FC236}">
                <a16:creationId xmlns:a16="http://schemas.microsoft.com/office/drawing/2014/main" id="{F11B359E-4A1E-0995-84C0-110CCB2F29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8911" y="3793765"/>
            <a:ext cx="3611580" cy="3611580"/>
          </a:xfrm>
          <a:prstGeom prst="rect">
            <a:avLst/>
          </a:prstGeom>
        </p:spPr>
      </p:pic>
    </p:spTree>
    <p:extLst>
      <p:ext uri="{BB962C8B-B14F-4D97-AF65-F5344CB8AC3E}">
        <p14:creationId xmlns:p14="http://schemas.microsoft.com/office/powerpoint/2010/main" val="333624170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ontent Placeholder 2"/>
          <p:cNvSpPr txBox="1">
            <a:spLocks noGrp="1"/>
          </p:cNvSpPr>
          <p:nvPr>
            <p:ph type="body" idx="1"/>
          </p:nvPr>
        </p:nvSpPr>
        <p:spPr>
          <a:xfrm>
            <a:off x="838200" y="1623231"/>
            <a:ext cx="6497548" cy="3793721"/>
          </a:xfrm>
          <a:prstGeom prst="rect">
            <a:avLst/>
          </a:prstGeom>
        </p:spPr>
        <p:txBody>
          <a:bodyPr>
            <a:normAutofit fontScale="92500"/>
          </a:bodyPr>
          <a:lstStyle/>
          <a:p>
            <a:pPr>
              <a:lnSpc>
                <a:spcPct val="100000"/>
              </a:lnSpc>
              <a:spcBef>
                <a:spcPts val="600"/>
              </a:spcBef>
              <a:spcAft>
                <a:spcPts val="600"/>
              </a:spcAft>
            </a:pPr>
            <a:r>
              <a:rPr lang="en-US" sz="2400" dirty="0">
                <a:ea typeface="+mn-lt"/>
                <a:cs typeface="+mn-lt"/>
              </a:rPr>
              <a:t>You have been muted upon entry. Please respect our presenters and stay on mute if you are not speaking.</a:t>
            </a:r>
          </a:p>
          <a:p>
            <a:pPr>
              <a:lnSpc>
                <a:spcPct val="100000"/>
              </a:lnSpc>
              <a:spcBef>
                <a:spcPts val="600"/>
              </a:spcBef>
              <a:spcAft>
                <a:spcPts val="600"/>
              </a:spcAft>
            </a:pPr>
            <a:r>
              <a:rPr lang="en-US" sz="2400" dirty="0">
                <a:ea typeface="+mn-lt"/>
                <a:cs typeface="+mn-lt"/>
              </a:rPr>
              <a:t>Please share your questions in the chat. CHCANYS staff will raise your questions to our speakers and follow up as needed if there are unanswered questions.</a:t>
            </a:r>
          </a:p>
          <a:p>
            <a:pPr>
              <a:lnSpc>
                <a:spcPct val="100000"/>
              </a:lnSpc>
              <a:spcBef>
                <a:spcPts val="600"/>
              </a:spcBef>
              <a:spcAft>
                <a:spcPts val="600"/>
              </a:spcAft>
            </a:pPr>
            <a:r>
              <a:rPr lang="en-US" sz="2400" dirty="0">
                <a:ea typeface="+mn-lt"/>
                <a:cs typeface="+mn-lt"/>
              </a:rPr>
              <a:t>The webinar is being recorded and will be shared after the session along with the slide deck.</a:t>
            </a:r>
          </a:p>
          <a:p>
            <a:pPr>
              <a:lnSpc>
                <a:spcPct val="100000"/>
              </a:lnSpc>
              <a:spcBef>
                <a:spcPts val="600"/>
              </a:spcBef>
              <a:spcAft>
                <a:spcPts val="600"/>
              </a:spcAft>
            </a:pPr>
            <a:r>
              <a:rPr lang="en-US" sz="2400" dirty="0">
                <a:ea typeface="+mn-lt"/>
                <a:cs typeface="+mn-lt"/>
              </a:rPr>
              <a:t>A webinar evaluation will be shared with participants </a:t>
            </a:r>
          </a:p>
          <a:p>
            <a:pPr>
              <a:lnSpc>
                <a:spcPct val="100000"/>
              </a:lnSpc>
              <a:spcBef>
                <a:spcPts val="600"/>
              </a:spcBef>
              <a:spcAft>
                <a:spcPts val="600"/>
              </a:spcAft>
            </a:pPr>
            <a:endParaRPr lang="en-US" sz="2400" dirty="0">
              <a:ea typeface="+mn-lt"/>
              <a:cs typeface="+mn-lt"/>
            </a:endParaRPr>
          </a:p>
        </p:txBody>
      </p:sp>
      <p:pic>
        <p:nvPicPr>
          <p:cNvPr id="5" name="Picture Placeholder 4" descr="A picture containing text&#10;&#10;Description automatically generated">
            <a:extLst>
              <a:ext uri="{FF2B5EF4-FFF2-40B4-BE49-F238E27FC236}">
                <a16:creationId xmlns:a16="http://schemas.microsoft.com/office/drawing/2014/main" id="{9BBEA540-9BDD-4896-A32D-743F5297CEBA}"/>
              </a:ext>
            </a:extLst>
          </p:cNvPr>
          <p:cNvPicPr>
            <a:picLocks noGrp="1" noChangeAspect="1"/>
          </p:cNvPicPr>
          <p:nvPr>
            <p:ph type="pic" sz="half" idx="21"/>
          </p:nvPr>
        </p:nvPicPr>
        <p:blipFill>
          <a:blip r:embed="rId3">
            <a:extLst>
              <a:ext uri="{28A0092B-C50C-407E-A947-70E740481C1C}">
                <a14:useLocalDpi xmlns:a14="http://schemas.microsoft.com/office/drawing/2010/main" val="0"/>
              </a:ext>
            </a:extLst>
          </a:blip>
          <a:srcRect l="19" r="19"/>
          <a:stretch>
            <a:fillRect/>
          </a:stretch>
        </p:blipFill>
        <p:spPr>
          <a:xfrm>
            <a:off x="7593284" y="912310"/>
            <a:ext cx="4281715" cy="4281714"/>
          </a:xfrm>
        </p:spPr>
      </p:pic>
      <p:sp>
        <p:nvSpPr>
          <p:cNvPr id="6" name="Title 1">
            <a:extLst>
              <a:ext uri="{FF2B5EF4-FFF2-40B4-BE49-F238E27FC236}">
                <a16:creationId xmlns:a16="http://schemas.microsoft.com/office/drawing/2014/main" id="{A8F57FE4-EB7B-4C8C-973D-10BE0DE68544}"/>
              </a:ext>
            </a:extLst>
          </p:cNvPr>
          <p:cNvSpPr txBox="1">
            <a:spLocks/>
          </p:cNvSpPr>
          <p:nvPr/>
        </p:nvSpPr>
        <p:spPr>
          <a:xfrm>
            <a:off x="838200" y="365126"/>
            <a:ext cx="10515600" cy="102368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Proxima Soft"/>
                <a:ea typeface="Proxima Soft"/>
                <a:cs typeface="Proxima Soft"/>
                <a:sym typeface="Proxima Sof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Proxima Soft"/>
                <a:sym typeface="Proxima Soft"/>
              </a:rPr>
              <a:t>Housekeeping</a:t>
            </a:r>
          </a:p>
        </p:txBody>
      </p:sp>
      <p:pic>
        <p:nvPicPr>
          <p:cNvPr id="2" name="Picture 1">
            <a:extLst>
              <a:ext uri="{FF2B5EF4-FFF2-40B4-BE49-F238E27FC236}">
                <a16:creationId xmlns:a16="http://schemas.microsoft.com/office/drawing/2014/main" id="{03EA37A4-B191-3CF6-FCE8-8A4AF661D5ED}"/>
              </a:ext>
            </a:extLst>
          </p:cNvPr>
          <p:cNvPicPr>
            <a:picLocks noChangeAspect="1"/>
          </p:cNvPicPr>
          <p:nvPr/>
        </p:nvPicPr>
        <p:blipFill>
          <a:blip r:embed="rId4"/>
          <a:stretch>
            <a:fillRect/>
          </a:stretch>
        </p:blipFill>
        <p:spPr>
          <a:xfrm>
            <a:off x="10792818" y="105457"/>
            <a:ext cx="1197673" cy="883390"/>
          </a:xfrm>
          <a:prstGeom prst="rect">
            <a:avLst/>
          </a:prstGeom>
        </p:spPr>
      </p:pic>
    </p:spTree>
    <p:extLst>
      <p:ext uri="{BB962C8B-B14F-4D97-AF65-F5344CB8AC3E}">
        <p14:creationId xmlns:p14="http://schemas.microsoft.com/office/powerpoint/2010/main" val="359693289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hape&#10;&#10;Description automatically generated">
            <a:extLst>
              <a:ext uri="{FF2B5EF4-FFF2-40B4-BE49-F238E27FC236}">
                <a16:creationId xmlns:a16="http://schemas.microsoft.com/office/drawing/2014/main" id="{23788209-7A19-47A8-B68A-D70E91C88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352" y="683821"/>
            <a:ext cx="6589295" cy="3530767"/>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81D64D35-7909-4058-9A79-0BA819A54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9" y="3770616"/>
            <a:ext cx="3611580" cy="3611580"/>
          </a:xfrm>
          <a:prstGeom prst="rect">
            <a:avLst/>
          </a:prstGeom>
        </p:spPr>
      </p:pic>
      <p:pic>
        <p:nvPicPr>
          <p:cNvPr id="2" name="Picture 1">
            <a:extLst>
              <a:ext uri="{FF2B5EF4-FFF2-40B4-BE49-F238E27FC236}">
                <a16:creationId xmlns:a16="http://schemas.microsoft.com/office/drawing/2014/main" id="{D590FCA8-BC62-6467-69B6-D7FC2D121EC4}"/>
              </a:ext>
            </a:extLst>
          </p:cNvPr>
          <p:cNvPicPr>
            <a:picLocks noChangeAspect="1"/>
          </p:cNvPicPr>
          <p:nvPr/>
        </p:nvPicPr>
        <p:blipFill>
          <a:blip r:embed="rId5"/>
          <a:stretch>
            <a:fillRect/>
          </a:stretch>
        </p:blipFill>
        <p:spPr>
          <a:xfrm>
            <a:off x="10792818" y="105457"/>
            <a:ext cx="1197673" cy="883390"/>
          </a:xfrm>
          <a:prstGeom prst="rect">
            <a:avLst/>
          </a:prstGeom>
        </p:spPr>
      </p:pic>
    </p:spTree>
    <p:extLst>
      <p:ext uri="{BB962C8B-B14F-4D97-AF65-F5344CB8AC3E}">
        <p14:creationId xmlns:p14="http://schemas.microsoft.com/office/powerpoint/2010/main" val="40691374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8D7CA8-5D34-D4CF-1893-830DADF50DA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86C6E62-E551-071C-BA33-FCFC029959CA}"/>
              </a:ext>
            </a:extLst>
          </p:cNvPr>
          <p:cNvSpPr txBox="1">
            <a:spLocks/>
          </p:cNvSpPr>
          <p:nvPr/>
        </p:nvSpPr>
        <p:spPr>
          <a:xfrm>
            <a:off x="876694" y="741391"/>
            <a:ext cx="3549649" cy="1616203"/>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vert="horz" lIns="91440" tIns="45720" rIns="91440" bIns="45720" rtlCol="0" anchor="b">
            <a:normAutofit/>
          </a:bodyPr>
          <a:lstStyle>
            <a:lvl1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Proxima Soft"/>
                <a:ea typeface="Proxima Soft"/>
                <a:cs typeface="Proxima Soft"/>
                <a:sym typeface="Proxima Sof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a:lstStyle>
          <a:p>
            <a:pPr marL="0" marR="0" lvl="0" indent="0" fontAlgn="base">
              <a:lnSpc>
                <a:spcPct val="90000"/>
              </a:lnSpc>
              <a:spcBef>
                <a:spcPct val="0"/>
              </a:spcBef>
              <a:spcAft>
                <a:spcPts val="600"/>
              </a:spcAft>
              <a:buClrTx/>
              <a:buSzTx/>
              <a:tabLst/>
              <a:defRPr/>
            </a:pPr>
            <a:r>
              <a:rPr lang="en-US" sz="3600" kern="0" dirty="0"/>
              <a:t>Recording &amp; Resources</a:t>
            </a:r>
          </a:p>
        </p:txBody>
      </p:sp>
      <p:sp>
        <p:nvSpPr>
          <p:cNvPr id="260" name="Content Placeholder 2">
            <a:extLst>
              <a:ext uri="{FF2B5EF4-FFF2-40B4-BE49-F238E27FC236}">
                <a16:creationId xmlns:a16="http://schemas.microsoft.com/office/drawing/2014/main" id="{22E10683-7C32-1A08-F84B-3888A1123196}"/>
              </a:ext>
            </a:extLst>
          </p:cNvPr>
          <p:cNvSpPr txBox="1">
            <a:spLocks noGrp="1"/>
          </p:cNvSpPr>
          <p:nvPr>
            <p:ph type="body" idx="1"/>
          </p:nvPr>
        </p:nvSpPr>
        <p:spPr>
          <a:xfrm>
            <a:off x="876692" y="2533476"/>
            <a:ext cx="3897013" cy="3447832"/>
          </a:xfrm>
          <a:prstGeom prst="rect">
            <a:avLst/>
          </a:prstGeom>
        </p:spPr>
        <p:txBody>
          <a:bodyPr vert="horz" lIns="91440" tIns="45720" rIns="91440" bIns="45720" rtlCol="0" anchor="t">
            <a:normAutofit/>
          </a:bodyPr>
          <a:lstStyle/>
          <a:p>
            <a:pPr indent="-228600" defTabSz="914400">
              <a:lnSpc>
                <a:spcPct val="90000"/>
              </a:lnSpc>
              <a:spcBef>
                <a:spcPts val="600"/>
              </a:spcBef>
              <a:spcAft>
                <a:spcPts val="600"/>
              </a:spcAft>
              <a:buFont typeface="Arial" panose="020B0604020202020204" pitchFamily="34" charset="0"/>
              <a:buChar char="•"/>
            </a:pPr>
            <a:r>
              <a:rPr lang="en-US" sz="2200" dirty="0">
                <a:ea typeface="+mn-lt"/>
                <a:cs typeface="+mn-lt"/>
              </a:rPr>
              <a:t>Chcanys.org &gt;  CHC Resources &gt; Health IT &gt;  Data Analytics &gt; Data Analytics Webinars</a:t>
            </a:r>
          </a:p>
          <a:p>
            <a:pPr indent="-228600" defTabSz="914400">
              <a:lnSpc>
                <a:spcPct val="90000"/>
              </a:lnSpc>
              <a:spcBef>
                <a:spcPts val="600"/>
              </a:spcBef>
              <a:spcAft>
                <a:spcPts val="600"/>
              </a:spcAft>
              <a:buFont typeface="Arial" panose="020B0604020202020204" pitchFamily="34" charset="0"/>
              <a:buChar char="•"/>
            </a:pPr>
            <a:endParaRPr lang="en-US" sz="1400" dirty="0">
              <a:latin typeface="+mn-lt"/>
              <a:ea typeface="+mn-ea"/>
              <a:cs typeface="+mn-cs"/>
            </a:endParaRPr>
          </a:p>
        </p:txBody>
      </p:sp>
      <p:pic>
        <p:nvPicPr>
          <p:cNvPr id="8" name="Picture 7">
            <a:extLst>
              <a:ext uri="{FF2B5EF4-FFF2-40B4-BE49-F238E27FC236}">
                <a16:creationId xmlns:a16="http://schemas.microsoft.com/office/drawing/2014/main" id="{7E4D2BD6-D8C9-A98A-3ED8-A03016821943}"/>
              </a:ext>
            </a:extLst>
          </p:cNvPr>
          <p:cNvPicPr>
            <a:picLocks noChangeAspect="1"/>
          </p:cNvPicPr>
          <p:nvPr/>
        </p:nvPicPr>
        <p:blipFill>
          <a:blip r:embed="rId3"/>
          <a:srcRect r="3" b="1168"/>
          <a:stretch/>
        </p:blipFill>
        <p:spPr>
          <a:xfrm>
            <a:off x="5089243" y="877413"/>
            <a:ext cx="6222628" cy="5043096"/>
          </a:xfrm>
          <a:prstGeom prst="rect">
            <a:avLst/>
          </a:prstGeom>
        </p:spPr>
      </p:pic>
      <p:grpSp>
        <p:nvGrpSpPr>
          <p:cNvPr id="273" name="Group 272">
            <a:extLst>
              <a:ext uri="{FF2B5EF4-FFF2-40B4-BE49-F238E27FC236}">
                <a16:creationId xmlns:a16="http://schemas.microsoft.com/office/drawing/2014/main" id="{3AFCAD34-1AFC-BC1A-F6B2-C34C63912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89243" y="5858828"/>
            <a:ext cx="6226463" cy="123363"/>
            <a:chOff x="7015162" y="5858828"/>
            <a:chExt cx="4300544" cy="123363"/>
          </a:xfrm>
        </p:grpSpPr>
        <p:sp>
          <p:nvSpPr>
            <p:cNvPr id="266" name="Rectangle 265">
              <a:extLst>
                <a:ext uri="{FF2B5EF4-FFF2-40B4-BE49-F238E27FC236}">
                  <a16:creationId xmlns:a16="http://schemas.microsoft.com/office/drawing/2014/main" id="{1129F4A2-3705-CF87-3DDA-AF9CE9389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891B1028-FC76-5583-3A1F-5815A7DCF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E7E37C46-DE72-B8D5-C5B2-DBE5C32517B7}"/>
              </a:ext>
            </a:extLst>
          </p:cNvPr>
          <p:cNvPicPr>
            <a:picLocks noChangeAspect="1"/>
          </p:cNvPicPr>
          <p:nvPr/>
        </p:nvPicPr>
        <p:blipFill>
          <a:blip r:embed="rId4"/>
          <a:stretch>
            <a:fillRect/>
          </a:stretch>
        </p:blipFill>
        <p:spPr>
          <a:xfrm>
            <a:off x="10792818" y="105457"/>
            <a:ext cx="1197673" cy="883390"/>
          </a:xfrm>
          <a:prstGeom prst="rect">
            <a:avLst/>
          </a:prstGeom>
        </p:spPr>
      </p:pic>
    </p:spTree>
    <p:extLst>
      <p:ext uri="{BB962C8B-B14F-4D97-AF65-F5344CB8AC3E}">
        <p14:creationId xmlns:p14="http://schemas.microsoft.com/office/powerpoint/2010/main" val="38561822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4">
            <a:extLst>
              <a:ext uri="{FF2B5EF4-FFF2-40B4-BE49-F238E27FC236}">
                <a16:creationId xmlns:a16="http://schemas.microsoft.com/office/drawing/2014/main" id="{427ED3EA-2184-8D7E-BFF1-E0FAF44804D0}"/>
              </a:ext>
            </a:extLst>
          </p:cNvPr>
          <p:cNvSpPr/>
          <p:nvPr/>
        </p:nvSpPr>
        <p:spPr>
          <a:xfrm>
            <a:off x="804606" y="3175217"/>
            <a:ext cx="1536804" cy="1324830"/>
          </a:xfrm>
          <a:custGeom>
            <a:avLst/>
            <a:gdLst>
              <a:gd name="connsiteX0" fmla="*/ 896260 w 3485170"/>
              <a:gd name="connsiteY0" fmla="*/ 0 h 3004455"/>
              <a:gd name="connsiteX1" fmla="*/ 2588910 w 3485170"/>
              <a:gd name="connsiteY1" fmla="*/ 0 h 3004455"/>
              <a:gd name="connsiteX2" fmla="*/ 3485170 w 3485170"/>
              <a:gd name="connsiteY2" fmla="*/ 1502228 h 3004455"/>
              <a:gd name="connsiteX3" fmla="*/ 2588910 w 3485170"/>
              <a:gd name="connsiteY3" fmla="*/ 3004455 h 3004455"/>
              <a:gd name="connsiteX4" fmla="*/ 896260 w 3485170"/>
              <a:gd name="connsiteY4" fmla="*/ 3004455 h 3004455"/>
              <a:gd name="connsiteX5" fmla="*/ 0 w 3485170"/>
              <a:gd name="connsiteY5" fmla="*/ 1502228 h 30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5170" h="3004455">
                <a:moveTo>
                  <a:pt x="896260" y="0"/>
                </a:moveTo>
                <a:lnTo>
                  <a:pt x="2588910" y="0"/>
                </a:lnTo>
                <a:lnTo>
                  <a:pt x="3485170" y="1502228"/>
                </a:lnTo>
                <a:lnTo>
                  <a:pt x="2588910" y="3004455"/>
                </a:lnTo>
                <a:lnTo>
                  <a:pt x="896260" y="3004455"/>
                </a:lnTo>
                <a:lnTo>
                  <a:pt x="0" y="15022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2" name="TextBox 1">
            <a:extLst>
              <a:ext uri="{FF2B5EF4-FFF2-40B4-BE49-F238E27FC236}">
                <a16:creationId xmlns:a16="http://schemas.microsoft.com/office/drawing/2014/main" id="{E79C6958-3C3F-8743-9D1B-CB977C572447}"/>
              </a:ext>
            </a:extLst>
          </p:cNvPr>
          <p:cNvSpPr txBox="1"/>
          <p:nvPr/>
        </p:nvSpPr>
        <p:spPr>
          <a:xfrm>
            <a:off x="702851" y="260898"/>
            <a:ext cx="7526419" cy="661720"/>
          </a:xfrm>
          <a:prstGeom prst="rect">
            <a:avLst/>
          </a:prstGeom>
          <a:noFill/>
        </p:spPr>
        <p:txBody>
          <a:bodyPr wrap="none" rtlCol="0">
            <a:spAutoFit/>
          </a:bodyPr>
          <a:lstStyle/>
          <a:p>
            <a:pPr marL="0" marR="0" lvl="0" indent="0" algn="l" defTabSz="914172" rtl="0" eaLnBrk="1" fontAlgn="auto" latinLnBrk="0" hangingPunct="0">
              <a:lnSpc>
                <a:spcPct val="100000"/>
              </a:lnSpc>
              <a:spcBef>
                <a:spcPts val="0"/>
              </a:spcBef>
              <a:spcAft>
                <a:spcPts val="0"/>
              </a:spcAft>
              <a:buClrTx/>
              <a:buSzTx/>
              <a:buFontTx/>
              <a:buNone/>
              <a:tabLst/>
              <a:defRPr/>
            </a:pPr>
            <a:r>
              <a:rPr kumimoji="0" lang="en-US" sz="3700" b="1" i="0" u="none" strike="noStrike" kern="1200" cap="none" spc="-145" normalizeH="0" baseline="0" noProof="0" dirty="0">
                <a:ln>
                  <a:noFill/>
                </a:ln>
                <a:solidFill>
                  <a:srgbClr val="44546A"/>
                </a:solidFill>
                <a:effectLst/>
                <a:uLnTx/>
                <a:uFillTx/>
                <a:latin typeface="Poppins" pitchFamily="2" charset="77"/>
                <a:ea typeface="+mn-ea"/>
                <a:cs typeface="Poppins" pitchFamily="2" charset="77"/>
                <a:sym typeface="Century Gothic"/>
              </a:rPr>
              <a:t>New York State HCCN Objectives</a:t>
            </a:r>
          </a:p>
        </p:txBody>
      </p:sp>
      <p:sp>
        <p:nvSpPr>
          <p:cNvPr id="7" name="Oval 6">
            <a:extLst>
              <a:ext uri="{FF2B5EF4-FFF2-40B4-BE49-F238E27FC236}">
                <a16:creationId xmlns:a16="http://schemas.microsoft.com/office/drawing/2014/main" id="{AD61033D-8AAB-1347-95C5-11337AEB0A60}"/>
              </a:ext>
            </a:extLst>
          </p:cNvPr>
          <p:cNvSpPr>
            <a:spLocks noChangeAspect="1"/>
          </p:cNvSpPr>
          <p:nvPr/>
        </p:nvSpPr>
        <p:spPr>
          <a:xfrm>
            <a:off x="8404756" y="1036653"/>
            <a:ext cx="1413850" cy="1413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05" name="Rectangle 104">
            <a:extLst>
              <a:ext uri="{FF2B5EF4-FFF2-40B4-BE49-F238E27FC236}">
                <a16:creationId xmlns:a16="http://schemas.microsoft.com/office/drawing/2014/main" id="{C5C5743F-6951-420F-948C-13137E3254F0}"/>
              </a:ext>
            </a:extLst>
          </p:cNvPr>
          <p:cNvSpPr/>
          <p:nvPr/>
        </p:nvSpPr>
        <p:spPr>
          <a:xfrm>
            <a:off x="7001397" y="1820301"/>
            <a:ext cx="3990842" cy="38291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grpSp>
        <p:nvGrpSpPr>
          <p:cNvPr id="106" name="Group 105">
            <a:extLst>
              <a:ext uri="{FF2B5EF4-FFF2-40B4-BE49-F238E27FC236}">
                <a16:creationId xmlns:a16="http://schemas.microsoft.com/office/drawing/2014/main" id="{398DEE73-69EF-40D9-9664-5660B080B2B5}"/>
              </a:ext>
            </a:extLst>
          </p:cNvPr>
          <p:cNvGrpSpPr/>
          <p:nvPr/>
        </p:nvGrpSpPr>
        <p:grpSpPr>
          <a:xfrm>
            <a:off x="7502451" y="2032718"/>
            <a:ext cx="3587772" cy="266466"/>
            <a:chOff x="3760882" y="5515997"/>
            <a:chExt cx="7177412" cy="533070"/>
          </a:xfrm>
        </p:grpSpPr>
        <p:grpSp>
          <p:nvGrpSpPr>
            <p:cNvPr id="107" name="Group 106">
              <a:extLst>
                <a:ext uri="{FF2B5EF4-FFF2-40B4-BE49-F238E27FC236}">
                  <a16:creationId xmlns:a16="http://schemas.microsoft.com/office/drawing/2014/main" id="{6FF6A6A3-AC23-45B8-84A1-918C7D3CABF1}"/>
                </a:ext>
              </a:extLst>
            </p:cNvPr>
            <p:cNvGrpSpPr/>
            <p:nvPr/>
          </p:nvGrpSpPr>
          <p:grpSpPr>
            <a:xfrm>
              <a:off x="3760882" y="5554573"/>
              <a:ext cx="494494" cy="494494"/>
              <a:chOff x="5629764" y="6713334"/>
              <a:chExt cx="2828436" cy="2828436"/>
            </a:xfrm>
          </p:grpSpPr>
          <p:sp>
            <p:nvSpPr>
              <p:cNvPr id="109" name="Oval 108">
                <a:extLst>
                  <a:ext uri="{FF2B5EF4-FFF2-40B4-BE49-F238E27FC236}">
                    <a16:creationId xmlns:a16="http://schemas.microsoft.com/office/drawing/2014/main" id="{0DFD9E6B-BA9A-4D57-B311-E76254C69A58}"/>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10" name="Freeform 1">
                <a:extLst>
                  <a:ext uri="{FF2B5EF4-FFF2-40B4-BE49-F238E27FC236}">
                    <a16:creationId xmlns:a16="http://schemas.microsoft.com/office/drawing/2014/main" id="{33D5577E-7D0A-4BC3-B213-CC39E59FBB59}"/>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08" name="Subtitle 2">
              <a:extLst>
                <a:ext uri="{FF2B5EF4-FFF2-40B4-BE49-F238E27FC236}">
                  <a16:creationId xmlns:a16="http://schemas.microsoft.com/office/drawing/2014/main" id="{40F087FE-266B-49DF-9BA3-FF34E8BB5B1F}"/>
                </a:ext>
              </a:extLst>
            </p:cNvPr>
            <p:cNvSpPr txBox="1">
              <a:spLocks/>
            </p:cNvSpPr>
            <p:nvPr/>
          </p:nvSpPr>
          <p:spPr>
            <a:xfrm>
              <a:off x="4381149" y="5515997"/>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Patient Engagement</a:t>
              </a:r>
            </a:p>
          </p:txBody>
        </p:sp>
      </p:grpSp>
      <p:grpSp>
        <p:nvGrpSpPr>
          <p:cNvPr id="111" name="Group 110">
            <a:extLst>
              <a:ext uri="{FF2B5EF4-FFF2-40B4-BE49-F238E27FC236}">
                <a16:creationId xmlns:a16="http://schemas.microsoft.com/office/drawing/2014/main" id="{3FAE14B3-7C55-4828-9451-443ACB4388F9}"/>
              </a:ext>
            </a:extLst>
          </p:cNvPr>
          <p:cNvGrpSpPr/>
          <p:nvPr/>
        </p:nvGrpSpPr>
        <p:grpSpPr>
          <a:xfrm>
            <a:off x="7502451" y="2352114"/>
            <a:ext cx="3587772" cy="266467"/>
            <a:chOff x="3760882" y="5515995"/>
            <a:chExt cx="7177412" cy="533072"/>
          </a:xfrm>
        </p:grpSpPr>
        <p:grpSp>
          <p:nvGrpSpPr>
            <p:cNvPr id="112" name="Group 111">
              <a:extLst>
                <a:ext uri="{FF2B5EF4-FFF2-40B4-BE49-F238E27FC236}">
                  <a16:creationId xmlns:a16="http://schemas.microsoft.com/office/drawing/2014/main" id="{A75944A8-8713-4C5C-A43C-3B44AB3758F1}"/>
                </a:ext>
              </a:extLst>
            </p:cNvPr>
            <p:cNvGrpSpPr/>
            <p:nvPr/>
          </p:nvGrpSpPr>
          <p:grpSpPr>
            <a:xfrm>
              <a:off x="3760882" y="5554573"/>
              <a:ext cx="494494" cy="494494"/>
              <a:chOff x="5629764" y="6713334"/>
              <a:chExt cx="2828436" cy="2828436"/>
            </a:xfrm>
          </p:grpSpPr>
          <p:sp>
            <p:nvSpPr>
              <p:cNvPr id="114" name="Oval 113">
                <a:extLst>
                  <a:ext uri="{FF2B5EF4-FFF2-40B4-BE49-F238E27FC236}">
                    <a16:creationId xmlns:a16="http://schemas.microsoft.com/office/drawing/2014/main" id="{70437581-45B2-4D52-8C1B-88E8E32DF38A}"/>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15" name="Freeform 1">
                <a:extLst>
                  <a:ext uri="{FF2B5EF4-FFF2-40B4-BE49-F238E27FC236}">
                    <a16:creationId xmlns:a16="http://schemas.microsoft.com/office/drawing/2014/main" id="{C029B2A8-6CE4-48EB-B815-67030A2905F0}"/>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13" name="Subtitle 2">
              <a:extLst>
                <a:ext uri="{FF2B5EF4-FFF2-40B4-BE49-F238E27FC236}">
                  <a16:creationId xmlns:a16="http://schemas.microsoft.com/office/drawing/2014/main" id="{FBAA6A3C-7E55-4A7D-BDE6-248EAB2E4B13}"/>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Patient Privacy &amp; Cybersecurity</a:t>
              </a:r>
            </a:p>
          </p:txBody>
        </p:sp>
      </p:grpSp>
      <p:grpSp>
        <p:nvGrpSpPr>
          <p:cNvPr id="116" name="Group 115">
            <a:extLst>
              <a:ext uri="{FF2B5EF4-FFF2-40B4-BE49-F238E27FC236}">
                <a16:creationId xmlns:a16="http://schemas.microsoft.com/office/drawing/2014/main" id="{3E0A3E17-B8F6-485F-8C2D-BE36161B756F}"/>
              </a:ext>
            </a:extLst>
          </p:cNvPr>
          <p:cNvGrpSpPr/>
          <p:nvPr/>
        </p:nvGrpSpPr>
        <p:grpSpPr>
          <a:xfrm>
            <a:off x="7502451" y="2677957"/>
            <a:ext cx="3587772" cy="266467"/>
            <a:chOff x="3760882" y="5515995"/>
            <a:chExt cx="7177412" cy="533072"/>
          </a:xfrm>
        </p:grpSpPr>
        <p:grpSp>
          <p:nvGrpSpPr>
            <p:cNvPr id="117" name="Group 116">
              <a:extLst>
                <a:ext uri="{FF2B5EF4-FFF2-40B4-BE49-F238E27FC236}">
                  <a16:creationId xmlns:a16="http://schemas.microsoft.com/office/drawing/2014/main" id="{0421AB50-47E2-4D99-AF82-AF4719A11035}"/>
                </a:ext>
              </a:extLst>
            </p:cNvPr>
            <p:cNvGrpSpPr/>
            <p:nvPr/>
          </p:nvGrpSpPr>
          <p:grpSpPr>
            <a:xfrm>
              <a:off x="3760882" y="5554573"/>
              <a:ext cx="494494" cy="494494"/>
              <a:chOff x="5629764" y="6713332"/>
              <a:chExt cx="2828436" cy="2828435"/>
            </a:xfrm>
          </p:grpSpPr>
          <p:sp>
            <p:nvSpPr>
              <p:cNvPr id="119" name="Oval 118">
                <a:extLst>
                  <a:ext uri="{FF2B5EF4-FFF2-40B4-BE49-F238E27FC236}">
                    <a16:creationId xmlns:a16="http://schemas.microsoft.com/office/drawing/2014/main" id="{15B98AAD-3066-45D9-9DD4-485FB9CD70AA}"/>
                  </a:ext>
                </a:extLst>
              </p:cNvPr>
              <p:cNvSpPr>
                <a:spLocks noChangeAspect="1"/>
              </p:cNvSpPr>
              <p:nvPr/>
            </p:nvSpPr>
            <p:spPr>
              <a:xfrm>
                <a:off x="5629764" y="6713332"/>
                <a:ext cx="2828436" cy="28284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20" name="Freeform 1">
                <a:extLst>
                  <a:ext uri="{FF2B5EF4-FFF2-40B4-BE49-F238E27FC236}">
                    <a16:creationId xmlns:a16="http://schemas.microsoft.com/office/drawing/2014/main" id="{07F18C1A-0D70-48D7-BEE7-0561414BCAAC}"/>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18" name="Subtitle 2">
              <a:extLst>
                <a:ext uri="{FF2B5EF4-FFF2-40B4-BE49-F238E27FC236}">
                  <a16:creationId xmlns:a16="http://schemas.microsoft.com/office/drawing/2014/main" id="{923EA8E5-5361-4E9F-9295-5E15DE8EFBF3}"/>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Social Risk Factor I</a:t>
              </a:r>
              <a:r>
                <a:rPr kumimoji="0" lang="en-US" sz="1200" b="0" i="0" u="none" strike="noStrike" kern="1200" cap="none" spc="0" normalizeH="0" baseline="0" noProof="0" dirty="0">
                  <a:ln>
                    <a:noFill/>
                  </a:ln>
                  <a:solidFill>
                    <a:srgbClr val="44546A"/>
                  </a:solidFill>
                  <a:effectLst/>
                  <a:uLnTx/>
                  <a:uFillTx/>
                  <a:latin typeface="Lato Light"/>
                  <a:ea typeface="Lato Light"/>
                  <a:cs typeface="Lato Light"/>
                  <a:sym typeface="Century Gothic"/>
                </a:rPr>
                <a:t>ntervention</a:t>
              </a:r>
            </a:p>
          </p:txBody>
        </p:sp>
      </p:grpSp>
      <p:grpSp>
        <p:nvGrpSpPr>
          <p:cNvPr id="121" name="Group 120">
            <a:extLst>
              <a:ext uri="{FF2B5EF4-FFF2-40B4-BE49-F238E27FC236}">
                <a16:creationId xmlns:a16="http://schemas.microsoft.com/office/drawing/2014/main" id="{643C41A2-00CB-44BF-A0D2-D103F830AE37}"/>
              </a:ext>
            </a:extLst>
          </p:cNvPr>
          <p:cNvGrpSpPr/>
          <p:nvPr/>
        </p:nvGrpSpPr>
        <p:grpSpPr>
          <a:xfrm>
            <a:off x="7502451" y="2998144"/>
            <a:ext cx="3587772" cy="266467"/>
            <a:chOff x="3760882" y="5515995"/>
            <a:chExt cx="7177412" cy="533072"/>
          </a:xfrm>
        </p:grpSpPr>
        <p:grpSp>
          <p:nvGrpSpPr>
            <p:cNvPr id="122" name="Group 121">
              <a:extLst>
                <a:ext uri="{FF2B5EF4-FFF2-40B4-BE49-F238E27FC236}">
                  <a16:creationId xmlns:a16="http://schemas.microsoft.com/office/drawing/2014/main" id="{E03B429B-E482-48E1-92D1-00C2641EB8A5}"/>
                </a:ext>
              </a:extLst>
            </p:cNvPr>
            <p:cNvGrpSpPr/>
            <p:nvPr/>
          </p:nvGrpSpPr>
          <p:grpSpPr>
            <a:xfrm>
              <a:off x="3760882" y="5554573"/>
              <a:ext cx="494494" cy="494494"/>
              <a:chOff x="5629764" y="6713334"/>
              <a:chExt cx="2828436" cy="2828436"/>
            </a:xfrm>
          </p:grpSpPr>
          <p:sp>
            <p:nvSpPr>
              <p:cNvPr id="124" name="Oval 123">
                <a:extLst>
                  <a:ext uri="{FF2B5EF4-FFF2-40B4-BE49-F238E27FC236}">
                    <a16:creationId xmlns:a16="http://schemas.microsoft.com/office/drawing/2014/main" id="{0F7DD3BD-69B5-45D2-B683-07C74DDB24D7}"/>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25" name="Freeform 1">
                <a:extLst>
                  <a:ext uri="{FF2B5EF4-FFF2-40B4-BE49-F238E27FC236}">
                    <a16:creationId xmlns:a16="http://schemas.microsoft.com/office/drawing/2014/main" id="{A9867443-1BDE-4DB2-872E-0871E5573297}"/>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23" name="Subtitle 2">
              <a:extLst>
                <a:ext uri="{FF2B5EF4-FFF2-40B4-BE49-F238E27FC236}">
                  <a16:creationId xmlns:a16="http://schemas.microsoft.com/office/drawing/2014/main" id="{E890E4F4-BF5D-49E7-9C80-934DE5B8F615}"/>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Disaggregated Patient-level Data (UDS+)</a:t>
              </a:r>
            </a:p>
          </p:txBody>
        </p:sp>
      </p:grpSp>
      <p:grpSp>
        <p:nvGrpSpPr>
          <p:cNvPr id="126" name="Group 125">
            <a:extLst>
              <a:ext uri="{FF2B5EF4-FFF2-40B4-BE49-F238E27FC236}">
                <a16:creationId xmlns:a16="http://schemas.microsoft.com/office/drawing/2014/main" id="{A37DA409-54F2-48F2-A95F-594C927DA349}"/>
              </a:ext>
            </a:extLst>
          </p:cNvPr>
          <p:cNvGrpSpPr/>
          <p:nvPr/>
        </p:nvGrpSpPr>
        <p:grpSpPr>
          <a:xfrm>
            <a:off x="7502451" y="3317536"/>
            <a:ext cx="3587772" cy="266467"/>
            <a:chOff x="3760882" y="5515995"/>
            <a:chExt cx="7177412" cy="533072"/>
          </a:xfrm>
        </p:grpSpPr>
        <p:grpSp>
          <p:nvGrpSpPr>
            <p:cNvPr id="127" name="Group 126">
              <a:extLst>
                <a:ext uri="{FF2B5EF4-FFF2-40B4-BE49-F238E27FC236}">
                  <a16:creationId xmlns:a16="http://schemas.microsoft.com/office/drawing/2014/main" id="{E9FD3BD8-9920-4A40-AB75-C34882354794}"/>
                </a:ext>
              </a:extLst>
            </p:cNvPr>
            <p:cNvGrpSpPr/>
            <p:nvPr/>
          </p:nvGrpSpPr>
          <p:grpSpPr>
            <a:xfrm>
              <a:off x="3760882" y="5554573"/>
              <a:ext cx="494494" cy="494494"/>
              <a:chOff x="5629764" y="6713334"/>
              <a:chExt cx="2828436" cy="2828436"/>
            </a:xfrm>
          </p:grpSpPr>
          <p:sp>
            <p:nvSpPr>
              <p:cNvPr id="129" name="Oval 128">
                <a:extLst>
                  <a:ext uri="{FF2B5EF4-FFF2-40B4-BE49-F238E27FC236}">
                    <a16:creationId xmlns:a16="http://schemas.microsoft.com/office/drawing/2014/main" id="{5F2339A9-8DEE-4399-892B-F61CC4FBE429}"/>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30" name="Freeform 1">
                <a:extLst>
                  <a:ext uri="{FF2B5EF4-FFF2-40B4-BE49-F238E27FC236}">
                    <a16:creationId xmlns:a16="http://schemas.microsoft.com/office/drawing/2014/main" id="{42ABA033-0548-43D3-8C97-661FF81DF1C2}"/>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28" name="Subtitle 2">
              <a:extLst>
                <a:ext uri="{FF2B5EF4-FFF2-40B4-BE49-F238E27FC236}">
                  <a16:creationId xmlns:a16="http://schemas.microsoft.com/office/drawing/2014/main" id="{6FA718C2-8189-4280-9FA9-1D0ED5EE046C}"/>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Interoperable Data Exchange &amp; Integration</a:t>
              </a:r>
            </a:p>
          </p:txBody>
        </p:sp>
      </p:grpSp>
      <p:grpSp>
        <p:nvGrpSpPr>
          <p:cNvPr id="131" name="Group 130">
            <a:extLst>
              <a:ext uri="{FF2B5EF4-FFF2-40B4-BE49-F238E27FC236}">
                <a16:creationId xmlns:a16="http://schemas.microsoft.com/office/drawing/2014/main" id="{8CC3FD65-94A9-4D91-8A08-C75EAA365BB6}"/>
              </a:ext>
            </a:extLst>
          </p:cNvPr>
          <p:cNvGrpSpPr/>
          <p:nvPr/>
        </p:nvGrpSpPr>
        <p:grpSpPr>
          <a:xfrm>
            <a:off x="7502451" y="3643375"/>
            <a:ext cx="3587772" cy="266466"/>
            <a:chOff x="3760882" y="5515997"/>
            <a:chExt cx="7177412" cy="533070"/>
          </a:xfrm>
        </p:grpSpPr>
        <p:grpSp>
          <p:nvGrpSpPr>
            <p:cNvPr id="132" name="Group 131">
              <a:extLst>
                <a:ext uri="{FF2B5EF4-FFF2-40B4-BE49-F238E27FC236}">
                  <a16:creationId xmlns:a16="http://schemas.microsoft.com/office/drawing/2014/main" id="{E5B0376E-F586-48B8-BAB9-D2F01201DF49}"/>
                </a:ext>
              </a:extLst>
            </p:cNvPr>
            <p:cNvGrpSpPr/>
            <p:nvPr/>
          </p:nvGrpSpPr>
          <p:grpSpPr>
            <a:xfrm>
              <a:off x="3760882" y="5554573"/>
              <a:ext cx="494494" cy="494494"/>
              <a:chOff x="5629764" y="6713332"/>
              <a:chExt cx="2828436" cy="2828435"/>
            </a:xfrm>
          </p:grpSpPr>
          <p:sp>
            <p:nvSpPr>
              <p:cNvPr id="134" name="Oval 133">
                <a:extLst>
                  <a:ext uri="{FF2B5EF4-FFF2-40B4-BE49-F238E27FC236}">
                    <a16:creationId xmlns:a16="http://schemas.microsoft.com/office/drawing/2014/main" id="{67E729C2-0F60-4B34-9E73-FDCAA22B3734}"/>
                  </a:ext>
                </a:extLst>
              </p:cNvPr>
              <p:cNvSpPr>
                <a:spLocks noChangeAspect="1"/>
              </p:cNvSpPr>
              <p:nvPr/>
            </p:nvSpPr>
            <p:spPr>
              <a:xfrm>
                <a:off x="5629764" y="6713332"/>
                <a:ext cx="2828436" cy="28284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35" name="Freeform 1">
                <a:extLst>
                  <a:ext uri="{FF2B5EF4-FFF2-40B4-BE49-F238E27FC236}">
                    <a16:creationId xmlns:a16="http://schemas.microsoft.com/office/drawing/2014/main" id="{B9F92D82-BE6E-4525-9A57-2D46F794A7EB}"/>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33" name="Subtitle 2">
              <a:extLst>
                <a:ext uri="{FF2B5EF4-FFF2-40B4-BE49-F238E27FC236}">
                  <a16:creationId xmlns:a16="http://schemas.microsoft.com/office/drawing/2014/main" id="{73729158-E239-4E26-A052-7240C7FAE791}"/>
                </a:ext>
              </a:extLst>
            </p:cNvPr>
            <p:cNvSpPr txBox="1">
              <a:spLocks/>
            </p:cNvSpPr>
            <p:nvPr/>
          </p:nvSpPr>
          <p:spPr>
            <a:xfrm>
              <a:off x="4381149" y="5515997"/>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Data Utilization</a:t>
              </a:r>
            </a:p>
          </p:txBody>
        </p:sp>
      </p:grpSp>
      <p:grpSp>
        <p:nvGrpSpPr>
          <p:cNvPr id="136" name="Group 135">
            <a:extLst>
              <a:ext uri="{FF2B5EF4-FFF2-40B4-BE49-F238E27FC236}">
                <a16:creationId xmlns:a16="http://schemas.microsoft.com/office/drawing/2014/main" id="{489E85EE-D025-40F1-938C-AC2EFBC5E88B}"/>
              </a:ext>
            </a:extLst>
          </p:cNvPr>
          <p:cNvGrpSpPr/>
          <p:nvPr/>
        </p:nvGrpSpPr>
        <p:grpSpPr>
          <a:xfrm>
            <a:off x="7502451" y="3946239"/>
            <a:ext cx="3587772" cy="266467"/>
            <a:chOff x="3760882" y="5515995"/>
            <a:chExt cx="7177412" cy="533072"/>
          </a:xfrm>
        </p:grpSpPr>
        <p:grpSp>
          <p:nvGrpSpPr>
            <p:cNvPr id="137" name="Group 136">
              <a:extLst>
                <a:ext uri="{FF2B5EF4-FFF2-40B4-BE49-F238E27FC236}">
                  <a16:creationId xmlns:a16="http://schemas.microsoft.com/office/drawing/2014/main" id="{2B176665-54CF-432B-86A9-8040E1D4594A}"/>
                </a:ext>
              </a:extLst>
            </p:cNvPr>
            <p:cNvGrpSpPr/>
            <p:nvPr/>
          </p:nvGrpSpPr>
          <p:grpSpPr>
            <a:xfrm>
              <a:off x="3760882" y="5554573"/>
              <a:ext cx="494494" cy="494494"/>
              <a:chOff x="5629764" y="6713334"/>
              <a:chExt cx="2828436" cy="2828436"/>
            </a:xfrm>
          </p:grpSpPr>
          <p:sp>
            <p:nvSpPr>
              <p:cNvPr id="139" name="Oval 138">
                <a:extLst>
                  <a:ext uri="{FF2B5EF4-FFF2-40B4-BE49-F238E27FC236}">
                    <a16:creationId xmlns:a16="http://schemas.microsoft.com/office/drawing/2014/main" id="{A40C89A5-D1D6-4112-9E2F-EEF500F50CA3}"/>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40" name="Freeform 1">
                <a:extLst>
                  <a:ext uri="{FF2B5EF4-FFF2-40B4-BE49-F238E27FC236}">
                    <a16:creationId xmlns:a16="http://schemas.microsoft.com/office/drawing/2014/main" id="{6615A112-881E-4B10-802F-AA27164A4FF5}"/>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38" name="Subtitle 2">
              <a:extLst>
                <a:ext uri="{FF2B5EF4-FFF2-40B4-BE49-F238E27FC236}">
                  <a16:creationId xmlns:a16="http://schemas.microsoft.com/office/drawing/2014/main" id="{561E27E3-DDAE-4838-9713-36F5F26B7DFB}"/>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Leveraging Digital Health Tools</a:t>
              </a:r>
            </a:p>
          </p:txBody>
        </p:sp>
      </p:grpSp>
      <p:grpSp>
        <p:nvGrpSpPr>
          <p:cNvPr id="141" name="Group 140">
            <a:extLst>
              <a:ext uri="{FF2B5EF4-FFF2-40B4-BE49-F238E27FC236}">
                <a16:creationId xmlns:a16="http://schemas.microsoft.com/office/drawing/2014/main" id="{06493B44-0A4E-42B3-87DF-5CDA9012B24B}"/>
              </a:ext>
            </a:extLst>
          </p:cNvPr>
          <p:cNvGrpSpPr/>
          <p:nvPr/>
        </p:nvGrpSpPr>
        <p:grpSpPr>
          <a:xfrm>
            <a:off x="7502451" y="4265632"/>
            <a:ext cx="3587772" cy="266467"/>
            <a:chOff x="3760882" y="5515995"/>
            <a:chExt cx="7177412" cy="533072"/>
          </a:xfrm>
        </p:grpSpPr>
        <p:grpSp>
          <p:nvGrpSpPr>
            <p:cNvPr id="142" name="Group 141">
              <a:extLst>
                <a:ext uri="{FF2B5EF4-FFF2-40B4-BE49-F238E27FC236}">
                  <a16:creationId xmlns:a16="http://schemas.microsoft.com/office/drawing/2014/main" id="{04A1E3F9-BD9D-417C-8BE5-5E1E747D7102}"/>
                </a:ext>
              </a:extLst>
            </p:cNvPr>
            <p:cNvGrpSpPr/>
            <p:nvPr/>
          </p:nvGrpSpPr>
          <p:grpSpPr>
            <a:xfrm>
              <a:off x="3760882" y="5554573"/>
              <a:ext cx="494494" cy="494494"/>
              <a:chOff x="5629764" y="6713334"/>
              <a:chExt cx="2828436" cy="2828436"/>
            </a:xfrm>
          </p:grpSpPr>
          <p:sp>
            <p:nvSpPr>
              <p:cNvPr id="144" name="Oval 143">
                <a:extLst>
                  <a:ext uri="{FF2B5EF4-FFF2-40B4-BE49-F238E27FC236}">
                    <a16:creationId xmlns:a16="http://schemas.microsoft.com/office/drawing/2014/main" id="{6F2604D7-778B-432F-AEFE-FB8D332ECD7A}"/>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45" name="Freeform 1">
                <a:extLst>
                  <a:ext uri="{FF2B5EF4-FFF2-40B4-BE49-F238E27FC236}">
                    <a16:creationId xmlns:a16="http://schemas.microsoft.com/office/drawing/2014/main" id="{BADD93D9-93C5-4290-989E-F279D591ED3B}"/>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43" name="Subtitle 2">
              <a:extLst>
                <a:ext uri="{FF2B5EF4-FFF2-40B4-BE49-F238E27FC236}">
                  <a16:creationId xmlns:a16="http://schemas.microsoft.com/office/drawing/2014/main" id="{E1AF0147-056B-406B-903D-AAF52EBC17D7}"/>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Health IT Usability &amp; Adoption</a:t>
              </a:r>
            </a:p>
          </p:txBody>
        </p:sp>
      </p:grpSp>
      <p:grpSp>
        <p:nvGrpSpPr>
          <p:cNvPr id="146" name="Group 145">
            <a:extLst>
              <a:ext uri="{FF2B5EF4-FFF2-40B4-BE49-F238E27FC236}">
                <a16:creationId xmlns:a16="http://schemas.microsoft.com/office/drawing/2014/main" id="{EE21BEEA-7591-4A22-AF26-ADB3FE513344}"/>
              </a:ext>
            </a:extLst>
          </p:cNvPr>
          <p:cNvGrpSpPr/>
          <p:nvPr/>
        </p:nvGrpSpPr>
        <p:grpSpPr>
          <a:xfrm>
            <a:off x="7502451" y="4591474"/>
            <a:ext cx="3587772" cy="266467"/>
            <a:chOff x="3760882" y="5515995"/>
            <a:chExt cx="7177412" cy="533072"/>
          </a:xfrm>
        </p:grpSpPr>
        <p:grpSp>
          <p:nvGrpSpPr>
            <p:cNvPr id="147" name="Group 146">
              <a:extLst>
                <a:ext uri="{FF2B5EF4-FFF2-40B4-BE49-F238E27FC236}">
                  <a16:creationId xmlns:a16="http://schemas.microsoft.com/office/drawing/2014/main" id="{8FC1B38D-909C-430A-8EB1-815C12E20AF7}"/>
                </a:ext>
              </a:extLst>
            </p:cNvPr>
            <p:cNvGrpSpPr/>
            <p:nvPr/>
          </p:nvGrpSpPr>
          <p:grpSpPr>
            <a:xfrm>
              <a:off x="3760882" y="5554573"/>
              <a:ext cx="494494" cy="494494"/>
              <a:chOff x="5629764" y="6713332"/>
              <a:chExt cx="2828436" cy="2828435"/>
            </a:xfrm>
          </p:grpSpPr>
          <p:sp>
            <p:nvSpPr>
              <p:cNvPr id="149" name="Oval 148">
                <a:extLst>
                  <a:ext uri="{FF2B5EF4-FFF2-40B4-BE49-F238E27FC236}">
                    <a16:creationId xmlns:a16="http://schemas.microsoft.com/office/drawing/2014/main" id="{617F50AD-D603-4C6F-A1BC-92FEBA7F245F}"/>
                  </a:ext>
                </a:extLst>
              </p:cNvPr>
              <p:cNvSpPr>
                <a:spLocks noChangeAspect="1"/>
              </p:cNvSpPr>
              <p:nvPr/>
            </p:nvSpPr>
            <p:spPr>
              <a:xfrm>
                <a:off x="5629764" y="6713332"/>
                <a:ext cx="2828436" cy="28284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50" name="Freeform 1">
                <a:extLst>
                  <a:ext uri="{FF2B5EF4-FFF2-40B4-BE49-F238E27FC236}">
                    <a16:creationId xmlns:a16="http://schemas.microsoft.com/office/drawing/2014/main" id="{D63A214D-0928-4375-996C-894B50102C8D}"/>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48" name="Subtitle 2">
              <a:extLst>
                <a:ext uri="{FF2B5EF4-FFF2-40B4-BE49-F238E27FC236}">
                  <a16:creationId xmlns:a16="http://schemas.microsoft.com/office/drawing/2014/main" id="{79CF1B3B-4D22-4589-88D2-AD8B383E03FF}"/>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Health Equity and REaL Data Collection*</a:t>
              </a:r>
            </a:p>
          </p:txBody>
        </p:sp>
      </p:grpSp>
      <p:grpSp>
        <p:nvGrpSpPr>
          <p:cNvPr id="197" name="Group 196">
            <a:extLst>
              <a:ext uri="{FF2B5EF4-FFF2-40B4-BE49-F238E27FC236}">
                <a16:creationId xmlns:a16="http://schemas.microsoft.com/office/drawing/2014/main" id="{8052D104-C65B-474B-AE59-08DDCC37B148}"/>
              </a:ext>
            </a:extLst>
          </p:cNvPr>
          <p:cNvGrpSpPr/>
          <p:nvPr/>
        </p:nvGrpSpPr>
        <p:grpSpPr>
          <a:xfrm>
            <a:off x="7502451" y="4821154"/>
            <a:ext cx="3587772" cy="482877"/>
            <a:chOff x="3760882" y="5285107"/>
            <a:chExt cx="7177412" cy="966004"/>
          </a:xfrm>
        </p:grpSpPr>
        <p:grpSp>
          <p:nvGrpSpPr>
            <p:cNvPr id="198" name="Group 197">
              <a:extLst>
                <a:ext uri="{FF2B5EF4-FFF2-40B4-BE49-F238E27FC236}">
                  <a16:creationId xmlns:a16="http://schemas.microsoft.com/office/drawing/2014/main" id="{D7598CAD-93C1-4E4B-91AD-A03E8126821A}"/>
                </a:ext>
              </a:extLst>
            </p:cNvPr>
            <p:cNvGrpSpPr/>
            <p:nvPr/>
          </p:nvGrpSpPr>
          <p:grpSpPr>
            <a:xfrm>
              <a:off x="3760882" y="5554573"/>
              <a:ext cx="494494" cy="494494"/>
              <a:chOff x="5629764" y="6713332"/>
              <a:chExt cx="2828436" cy="2828435"/>
            </a:xfrm>
          </p:grpSpPr>
          <p:sp>
            <p:nvSpPr>
              <p:cNvPr id="200" name="Oval 199">
                <a:extLst>
                  <a:ext uri="{FF2B5EF4-FFF2-40B4-BE49-F238E27FC236}">
                    <a16:creationId xmlns:a16="http://schemas.microsoft.com/office/drawing/2014/main" id="{66175079-2C54-4F5B-B50F-2C6F7EBF0DC4}"/>
                  </a:ext>
                </a:extLst>
              </p:cNvPr>
              <p:cNvSpPr>
                <a:spLocks noChangeAspect="1"/>
              </p:cNvSpPr>
              <p:nvPr/>
            </p:nvSpPr>
            <p:spPr>
              <a:xfrm>
                <a:off x="5629764" y="6713332"/>
                <a:ext cx="2828436" cy="28284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201" name="Freeform 1">
                <a:extLst>
                  <a:ext uri="{FF2B5EF4-FFF2-40B4-BE49-F238E27FC236}">
                    <a16:creationId xmlns:a16="http://schemas.microsoft.com/office/drawing/2014/main" id="{FEAA493E-E835-4021-9E5D-5C087EFA8668}"/>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99" name="Subtitle 2">
              <a:extLst>
                <a:ext uri="{FF2B5EF4-FFF2-40B4-BE49-F238E27FC236}">
                  <a16:creationId xmlns:a16="http://schemas.microsoft.com/office/drawing/2014/main" id="{94863BD6-FE8A-4CC0-8F0D-C718A9621A31}"/>
                </a:ext>
              </a:extLst>
            </p:cNvPr>
            <p:cNvSpPr txBox="1">
              <a:spLocks/>
            </p:cNvSpPr>
            <p:nvPr/>
          </p:nvSpPr>
          <p:spPr>
            <a:xfrm>
              <a:off x="4381149" y="5285107"/>
              <a:ext cx="6557145" cy="966004"/>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Improving Digital Health Tools- Closed Loop Referrals*</a:t>
              </a:r>
            </a:p>
          </p:txBody>
        </p:sp>
      </p:grpSp>
      <p:sp>
        <p:nvSpPr>
          <p:cNvPr id="202" name="TextBox 201">
            <a:extLst>
              <a:ext uri="{FF2B5EF4-FFF2-40B4-BE49-F238E27FC236}">
                <a16:creationId xmlns:a16="http://schemas.microsoft.com/office/drawing/2014/main" id="{0DCEAFA0-83BC-44F7-898C-0FF6480F3ECF}"/>
              </a:ext>
            </a:extLst>
          </p:cNvPr>
          <p:cNvSpPr txBox="1"/>
          <p:nvPr/>
        </p:nvSpPr>
        <p:spPr>
          <a:xfrm>
            <a:off x="7395046" y="1344844"/>
            <a:ext cx="3203541" cy="369332"/>
          </a:xfrm>
          <a:prstGeom prst="rect">
            <a:avLst/>
          </a:prstGeom>
          <a:solidFill>
            <a:schemeClr val="accent1"/>
          </a:solidFill>
        </p:spPr>
        <p:txBody>
          <a:bodyPr wrap="square" rtlCol="0">
            <a:spAutoFit/>
          </a:bodyPr>
          <a:lstStyle/>
          <a:p>
            <a:pPr marL="0" marR="0" lvl="0" indent="0" algn="ctr" defTabSz="914172"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entury Gothic"/>
                <a:ea typeface="+mn-ea"/>
                <a:cs typeface="+mn-cs"/>
                <a:sym typeface="Century Gothic"/>
              </a:rPr>
              <a:t>2022-2025 Project Period</a:t>
            </a:r>
          </a:p>
        </p:txBody>
      </p:sp>
      <p:sp>
        <p:nvSpPr>
          <p:cNvPr id="5" name="TextBox 4">
            <a:extLst>
              <a:ext uri="{FF2B5EF4-FFF2-40B4-BE49-F238E27FC236}">
                <a16:creationId xmlns:a16="http://schemas.microsoft.com/office/drawing/2014/main" id="{A2843508-F107-4CBB-9FB5-C0B9BE0868D1}"/>
              </a:ext>
            </a:extLst>
          </p:cNvPr>
          <p:cNvSpPr txBox="1"/>
          <p:nvPr/>
        </p:nvSpPr>
        <p:spPr>
          <a:xfrm>
            <a:off x="6691272" y="5717851"/>
            <a:ext cx="4398951" cy="430887"/>
          </a:xfrm>
          <a:prstGeom prst="rect">
            <a:avLst/>
          </a:prstGeom>
          <a:noFill/>
        </p:spPr>
        <p:txBody>
          <a:bodyPr wrap="square" rtlCol="0">
            <a:spAutoFit/>
          </a:bodyPr>
          <a:lstStyle/>
          <a:p>
            <a:pPr marL="0" marR="0" lvl="0" indent="0" algn="r" defTabSz="914172" rtl="0" eaLnBrk="1" fontAlgn="auto" latinLnBrk="0" hangingPunct="0">
              <a:lnSpc>
                <a:spcPct val="100000"/>
              </a:lnSpc>
              <a:spcBef>
                <a:spcPts val="0"/>
              </a:spcBef>
              <a:spcAft>
                <a:spcPts val="0"/>
              </a:spcAft>
              <a:buClrTx/>
              <a:buSzTx/>
              <a:buFontTx/>
              <a:buNone/>
              <a:tabLst/>
              <a:defRPr/>
            </a:pPr>
            <a:r>
              <a:rPr kumimoji="0" lang="en-US" sz="1100" b="0" i="1" u="none" strike="noStrike" kern="0" cap="none" spc="0" normalizeH="0" baseline="0" noProof="0">
                <a:ln>
                  <a:noFill/>
                </a:ln>
                <a:solidFill>
                  <a:srgbClr val="E7E6E6">
                    <a:lumMod val="25000"/>
                  </a:srgbClr>
                </a:solidFill>
                <a:effectLst/>
                <a:uLnTx/>
                <a:uFillTx/>
                <a:latin typeface="Century Gothic"/>
                <a:ea typeface="+mn-ea"/>
                <a:cs typeface="+mn-cs"/>
                <a:sym typeface="Century Gothic"/>
              </a:rPr>
              <a:t>* - Applicant Choice Objective</a:t>
            </a:r>
          </a:p>
          <a:p>
            <a:pPr marL="0" marR="0" lvl="0" indent="0" algn="r" defTabSz="914172" rtl="0" eaLnBrk="1" fontAlgn="auto" latinLnBrk="0" hangingPunct="0">
              <a:lnSpc>
                <a:spcPct val="100000"/>
              </a:lnSpc>
              <a:spcBef>
                <a:spcPts val="0"/>
              </a:spcBef>
              <a:spcAft>
                <a:spcPts val="0"/>
              </a:spcAft>
              <a:buClrTx/>
              <a:buSzTx/>
              <a:buFontTx/>
              <a:buNone/>
              <a:tabLst/>
              <a:defRPr/>
            </a:pPr>
            <a:r>
              <a:rPr kumimoji="0" lang="en-US" sz="1100" b="0" i="1" u="none" strike="noStrike" kern="0" cap="none" spc="0" normalizeH="0" baseline="0" noProof="0">
                <a:ln>
                  <a:noFill/>
                </a:ln>
                <a:solidFill>
                  <a:srgbClr val="E7E6E6">
                    <a:lumMod val="25000"/>
                  </a:srgbClr>
                </a:solidFill>
                <a:effectLst/>
                <a:uLnTx/>
                <a:uFillTx/>
                <a:latin typeface="Century Gothic"/>
                <a:ea typeface="+mn-ea"/>
                <a:cs typeface="+mn-cs"/>
                <a:sym typeface="Century Gothic"/>
              </a:rPr>
              <a:t>Bold- Objective Carried over into 2022-2025</a:t>
            </a:r>
          </a:p>
        </p:txBody>
      </p:sp>
      <p:pic>
        <p:nvPicPr>
          <p:cNvPr id="152" name="Picture 151">
            <a:extLst>
              <a:ext uri="{FF2B5EF4-FFF2-40B4-BE49-F238E27FC236}">
                <a16:creationId xmlns:a16="http://schemas.microsoft.com/office/drawing/2014/main" id="{47228509-21D6-4049-AE90-F4BED35B1033}"/>
              </a:ext>
            </a:extLst>
          </p:cNvPr>
          <p:cNvPicPr>
            <a:picLocks noChangeAspect="1"/>
          </p:cNvPicPr>
          <p:nvPr/>
        </p:nvPicPr>
        <p:blipFill>
          <a:blip r:embed="rId3"/>
          <a:stretch>
            <a:fillRect/>
          </a:stretch>
        </p:blipFill>
        <p:spPr>
          <a:xfrm>
            <a:off x="10637370" y="68881"/>
            <a:ext cx="1197673" cy="883390"/>
          </a:xfrm>
          <a:prstGeom prst="rect">
            <a:avLst/>
          </a:prstGeom>
        </p:spPr>
      </p:pic>
      <p:sp>
        <p:nvSpPr>
          <p:cNvPr id="3" name="Hexagon 2">
            <a:extLst>
              <a:ext uri="{FF2B5EF4-FFF2-40B4-BE49-F238E27FC236}">
                <a16:creationId xmlns:a16="http://schemas.microsoft.com/office/drawing/2014/main" id="{2E1F5718-561C-503E-D966-45B01EF16D97}"/>
              </a:ext>
            </a:extLst>
          </p:cNvPr>
          <p:cNvSpPr/>
          <p:nvPr/>
        </p:nvSpPr>
        <p:spPr>
          <a:xfrm>
            <a:off x="804605" y="1537073"/>
            <a:ext cx="4987666" cy="1324830"/>
          </a:xfrm>
          <a:prstGeom prst="hexagon">
            <a:avLst>
              <a:gd name="adj" fmla="val 30097"/>
              <a:gd name="vf" fmla="val 115470"/>
            </a:avLst>
          </a:prstGeom>
          <a:solidFill>
            <a:schemeClr val="accent4">
              <a:alpha val="13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8" name="Freeform 21">
            <a:extLst>
              <a:ext uri="{FF2B5EF4-FFF2-40B4-BE49-F238E27FC236}">
                <a16:creationId xmlns:a16="http://schemas.microsoft.com/office/drawing/2014/main" id="{1F5C091C-9F74-A6EF-294B-6C76D8456273}"/>
              </a:ext>
            </a:extLst>
          </p:cNvPr>
          <p:cNvSpPr/>
          <p:nvPr/>
        </p:nvSpPr>
        <p:spPr>
          <a:xfrm>
            <a:off x="804606" y="1537073"/>
            <a:ext cx="1536804" cy="1324830"/>
          </a:xfrm>
          <a:custGeom>
            <a:avLst/>
            <a:gdLst>
              <a:gd name="connsiteX0" fmla="*/ 896260 w 3485170"/>
              <a:gd name="connsiteY0" fmla="*/ 0 h 3004455"/>
              <a:gd name="connsiteX1" fmla="*/ 2588910 w 3485170"/>
              <a:gd name="connsiteY1" fmla="*/ 0 h 3004455"/>
              <a:gd name="connsiteX2" fmla="*/ 3485170 w 3485170"/>
              <a:gd name="connsiteY2" fmla="*/ 1502228 h 3004455"/>
              <a:gd name="connsiteX3" fmla="*/ 2588910 w 3485170"/>
              <a:gd name="connsiteY3" fmla="*/ 3004455 h 3004455"/>
              <a:gd name="connsiteX4" fmla="*/ 896260 w 3485170"/>
              <a:gd name="connsiteY4" fmla="*/ 3004455 h 3004455"/>
              <a:gd name="connsiteX5" fmla="*/ 0 w 3485170"/>
              <a:gd name="connsiteY5" fmla="*/ 1502228 h 30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5170" h="3004455">
                <a:moveTo>
                  <a:pt x="896260" y="0"/>
                </a:moveTo>
                <a:lnTo>
                  <a:pt x="2588910" y="0"/>
                </a:lnTo>
                <a:lnTo>
                  <a:pt x="3485170" y="1502228"/>
                </a:lnTo>
                <a:lnTo>
                  <a:pt x="2588910" y="3004455"/>
                </a:lnTo>
                <a:lnTo>
                  <a:pt x="896260" y="3004455"/>
                </a:lnTo>
                <a:lnTo>
                  <a:pt x="0" y="150222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9" name="Hexagon 8">
            <a:extLst>
              <a:ext uri="{FF2B5EF4-FFF2-40B4-BE49-F238E27FC236}">
                <a16:creationId xmlns:a16="http://schemas.microsoft.com/office/drawing/2014/main" id="{1EF33EA0-B9BD-5809-70B5-128F5FEEF5A1}"/>
              </a:ext>
            </a:extLst>
          </p:cNvPr>
          <p:cNvSpPr/>
          <p:nvPr/>
        </p:nvSpPr>
        <p:spPr>
          <a:xfrm>
            <a:off x="804605" y="3145740"/>
            <a:ext cx="4987666" cy="1324830"/>
          </a:xfrm>
          <a:prstGeom prst="hexagon">
            <a:avLst>
              <a:gd name="adj" fmla="val 30097"/>
              <a:gd name="vf" fmla="val 115470"/>
            </a:avLst>
          </a:prstGeom>
          <a:solidFill>
            <a:schemeClr val="accent5">
              <a:alpha val="1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10" name="Hexagon 9">
            <a:extLst>
              <a:ext uri="{FF2B5EF4-FFF2-40B4-BE49-F238E27FC236}">
                <a16:creationId xmlns:a16="http://schemas.microsoft.com/office/drawing/2014/main" id="{26D6917A-B37E-31FC-1EAB-8C17118EA0CC}"/>
              </a:ext>
            </a:extLst>
          </p:cNvPr>
          <p:cNvSpPr/>
          <p:nvPr/>
        </p:nvSpPr>
        <p:spPr>
          <a:xfrm>
            <a:off x="804605" y="4754406"/>
            <a:ext cx="4987666" cy="1324830"/>
          </a:xfrm>
          <a:prstGeom prst="hexagon">
            <a:avLst>
              <a:gd name="adj" fmla="val 30097"/>
              <a:gd name="vf" fmla="val 115470"/>
            </a:avLst>
          </a:prstGeom>
          <a:solidFill>
            <a:schemeClr val="accent6">
              <a:alpha val="13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11" name="Freeform 27">
            <a:extLst>
              <a:ext uri="{FF2B5EF4-FFF2-40B4-BE49-F238E27FC236}">
                <a16:creationId xmlns:a16="http://schemas.microsoft.com/office/drawing/2014/main" id="{99F676B7-68F7-2BDC-3FBD-715930E37041}"/>
              </a:ext>
            </a:extLst>
          </p:cNvPr>
          <p:cNvSpPr/>
          <p:nvPr/>
        </p:nvSpPr>
        <p:spPr>
          <a:xfrm>
            <a:off x="770021" y="4754406"/>
            <a:ext cx="1536804" cy="1324830"/>
          </a:xfrm>
          <a:custGeom>
            <a:avLst/>
            <a:gdLst>
              <a:gd name="connsiteX0" fmla="*/ 896260 w 3485170"/>
              <a:gd name="connsiteY0" fmla="*/ 0 h 3004455"/>
              <a:gd name="connsiteX1" fmla="*/ 2588910 w 3485170"/>
              <a:gd name="connsiteY1" fmla="*/ 0 h 3004455"/>
              <a:gd name="connsiteX2" fmla="*/ 3485170 w 3485170"/>
              <a:gd name="connsiteY2" fmla="*/ 1502228 h 3004455"/>
              <a:gd name="connsiteX3" fmla="*/ 2588910 w 3485170"/>
              <a:gd name="connsiteY3" fmla="*/ 3004455 h 3004455"/>
              <a:gd name="connsiteX4" fmla="*/ 896260 w 3485170"/>
              <a:gd name="connsiteY4" fmla="*/ 3004455 h 3004455"/>
              <a:gd name="connsiteX5" fmla="*/ 0 w 3485170"/>
              <a:gd name="connsiteY5" fmla="*/ 1502228 h 30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5170" h="3004455">
                <a:moveTo>
                  <a:pt x="896260" y="0"/>
                </a:moveTo>
                <a:lnTo>
                  <a:pt x="2588910" y="0"/>
                </a:lnTo>
                <a:lnTo>
                  <a:pt x="3485170" y="1502228"/>
                </a:lnTo>
                <a:lnTo>
                  <a:pt x="2588910" y="3004455"/>
                </a:lnTo>
                <a:lnTo>
                  <a:pt x="896260" y="3004455"/>
                </a:lnTo>
                <a:lnTo>
                  <a:pt x="0" y="150222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12" name="TextBox 11">
            <a:extLst>
              <a:ext uri="{FF2B5EF4-FFF2-40B4-BE49-F238E27FC236}">
                <a16:creationId xmlns:a16="http://schemas.microsoft.com/office/drawing/2014/main" id="{543BCF17-D51C-68A9-819C-B0530743580F}"/>
              </a:ext>
            </a:extLst>
          </p:cNvPr>
          <p:cNvSpPr txBox="1"/>
          <p:nvPr/>
        </p:nvSpPr>
        <p:spPr>
          <a:xfrm>
            <a:off x="1024645" y="1751533"/>
            <a:ext cx="1096726" cy="977191"/>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750" b="1" i="0" u="none" strike="noStrike" kern="1200" cap="none" spc="-145" normalizeH="0" baseline="0" noProof="0">
                <a:ln>
                  <a:noFill/>
                </a:ln>
                <a:solidFill>
                  <a:srgbClr val="FFFFFF"/>
                </a:solidFill>
                <a:effectLst/>
                <a:uLnTx/>
                <a:uFillTx/>
                <a:latin typeface="Poppins" pitchFamily="2" charset="77"/>
                <a:ea typeface="+mn-ea"/>
                <a:cs typeface="Poppins" pitchFamily="2" charset="77"/>
              </a:rPr>
              <a:t>1</a:t>
            </a:r>
          </a:p>
        </p:txBody>
      </p:sp>
      <p:sp>
        <p:nvSpPr>
          <p:cNvPr id="13" name="TextBox 12">
            <a:extLst>
              <a:ext uri="{FF2B5EF4-FFF2-40B4-BE49-F238E27FC236}">
                <a16:creationId xmlns:a16="http://schemas.microsoft.com/office/drawing/2014/main" id="{8523CACA-C6C5-CE81-A9B4-F6CABD65A4B1}"/>
              </a:ext>
            </a:extLst>
          </p:cNvPr>
          <p:cNvSpPr txBox="1"/>
          <p:nvPr/>
        </p:nvSpPr>
        <p:spPr>
          <a:xfrm>
            <a:off x="1024645" y="3360200"/>
            <a:ext cx="1096726" cy="977191"/>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750" b="1" i="0" u="none" strike="noStrike" kern="1200" cap="none" spc="-145" normalizeH="0" baseline="0" noProof="0">
                <a:ln>
                  <a:noFill/>
                </a:ln>
                <a:solidFill>
                  <a:srgbClr val="FFFFFF"/>
                </a:solidFill>
                <a:effectLst/>
                <a:uLnTx/>
                <a:uFillTx/>
                <a:latin typeface="Poppins" pitchFamily="2" charset="77"/>
                <a:ea typeface="+mn-ea"/>
                <a:cs typeface="Poppins" pitchFamily="2" charset="77"/>
              </a:rPr>
              <a:t>2</a:t>
            </a:r>
          </a:p>
        </p:txBody>
      </p:sp>
      <p:sp>
        <p:nvSpPr>
          <p:cNvPr id="14" name="TextBox 13">
            <a:extLst>
              <a:ext uri="{FF2B5EF4-FFF2-40B4-BE49-F238E27FC236}">
                <a16:creationId xmlns:a16="http://schemas.microsoft.com/office/drawing/2014/main" id="{5F41220F-9F8B-09B3-5C1C-C78EB86CE13F}"/>
              </a:ext>
            </a:extLst>
          </p:cNvPr>
          <p:cNvSpPr txBox="1"/>
          <p:nvPr/>
        </p:nvSpPr>
        <p:spPr>
          <a:xfrm>
            <a:off x="1024645" y="4968866"/>
            <a:ext cx="1096726" cy="977191"/>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750" b="1" i="0" u="none" strike="noStrike" kern="1200" cap="none" spc="-145" normalizeH="0" baseline="0" noProof="0">
                <a:ln>
                  <a:noFill/>
                </a:ln>
                <a:solidFill>
                  <a:srgbClr val="FFFFFF"/>
                </a:solidFill>
                <a:effectLst/>
                <a:uLnTx/>
                <a:uFillTx/>
                <a:latin typeface="Poppins" pitchFamily="2" charset="77"/>
                <a:ea typeface="+mn-ea"/>
                <a:cs typeface="Poppins" pitchFamily="2" charset="77"/>
              </a:rPr>
              <a:t>3</a:t>
            </a:r>
          </a:p>
        </p:txBody>
      </p:sp>
      <p:sp>
        <p:nvSpPr>
          <p:cNvPr id="15" name="TextBox 14">
            <a:extLst>
              <a:ext uri="{FF2B5EF4-FFF2-40B4-BE49-F238E27FC236}">
                <a16:creationId xmlns:a16="http://schemas.microsoft.com/office/drawing/2014/main" id="{E41CFED7-1ABA-A800-5CBA-711FD6121C1A}"/>
              </a:ext>
            </a:extLst>
          </p:cNvPr>
          <p:cNvSpPr txBox="1"/>
          <p:nvPr/>
        </p:nvSpPr>
        <p:spPr>
          <a:xfrm>
            <a:off x="2636615" y="1981768"/>
            <a:ext cx="2882160" cy="353943"/>
          </a:xfrm>
          <a:prstGeom prst="rect">
            <a:avLst/>
          </a:prstGeom>
          <a:noFill/>
        </p:spPr>
        <p:txBody>
          <a:bodyPr wrap="square"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15" normalizeH="0" baseline="0" noProof="0">
                <a:ln>
                  <a:noFill/>
                </a:ln>
                <a:solidFill>
                  <a:srgbClr val="111340"/>
                </a:solidFill>
                <a:effectLst/>
                <a:uLnTx/>
                <a:uFillTx/>
                <a:latin typeface="Poppins" pitchFamily="2" charset="77"/>
                <a:ea typeface="+mn-ea"/>
                <a:cs typeface="Poppins" pitchFamily="2" charset="77"/>
              </a:rPr>
              <a:t>Clinical Quality</a:t>
            </a:r>
          </a:p>
        </p:txBody>
      </p:sp>
      <p:sp>
        <p:nvSpPr>
          <p:cNvPr id="19" name="TextBox 18">
            <a:extLst>
              <a:ext uri="{FF2B5EF4-FFF2-40B4-BE49-F238E27FC236}">
                <a16:creationId xmlns:a16="http://schemas.microsoft.com/office/drawing/2014/main" id="{59EC233A-E508-619D-BCB5-E1BF7D02A7B6}"/>
              </a:ext>
            </a:extLst>
          </p:cNvPr>
          <p:cNvSpPr txBox="1"/>
          <p:nvPr/>
        </p:nvSpPr>
        <p:spPr>
          <a:xfrm>
            <a:off x="2521632" y="3671823"/>
            <a:ext cx="2882160" cy="353943"/>
          </a:xfrm>
          <a:prstGeom prst="rect">
            <a:avLst/>
          </a:prstGeom>
          <a:noFill/>
        </p:spPr>
        <p:txBody>
          <a:bodyPr wrap="square"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15" normalizeH="0" baseline="0" noProof="0">
                <a:ln>
                  <a:noFill/>
                </a:ln>
                <a:solidFill>
                  <a:srgbClr val="111340"/>
                </a:solidFill>
                <a:effectLst/>
                <a:uLnTx/>
                <a:uFillTx/>
                <a:latin typeface="Poppins" pitchFamily="2" charset="77"/>
                <a:ea typeface="+mn-ea"/>
                <a:cs typeface="Poppins" pitchFamily="2" charset="77"/>
              </a:rPr>
              <a:t>Patient-Centered Care</a:t>
            </a:r>
          </a:p>
        </p:txBody>
      </p:sp>
      <p:sp>
        <p:nvSpPr>
          <p:cNvPr id="20" name="TextBox 19">
            <a:extLst>
              <a:ext uri="{FF2B5EF4-FFF2-40B4-BE49-F238E27FC236}">
                <a16:creationId xmlns:a16="http://schemas.microsoft.com/office/drawing/2014/main" id="{4EDB3154-647E-CAE6-7CE6-F8AA3A55CB13}"/>
              </a:ext>
            </a:extLst>
          </p:cNvPr>
          <p:cNvSpPr txBox="1"/>
          <p:nvPr/>
        </p:nvSpPr>
        <p:spPr>
          <a:xfrm>
            <a:off x="2557352" y="5086843"/>
            <a:ext cx="2882160" cy="615553"/>
          </a:xfrm>
          <a:prstGeom prst="rect">
            <a:avLst/>
          </a:prstGeom>
          <a:noFill/>
        </p:spPr>
        <p:txBody>
          <a:bodyPr wrap="square"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15" normalizeH="0" baseline="0" noProof="0">
                <a:ln>
                  <a:noFill/>
                </a:ln>
                <a:solidFill>
                  <a:srgbClr val="111340"/>
                </a:solidFill>
                <a:effectLst/>
                <a:uLnTx/>
                <a:uFillTx/>
                <a:latin typeface="Poppins" pitchFamily="2" charset="77"/>
                <a:ea typeface="+mn-ea"/>
                <a:cs typeface="Poppins" pitchFamily="2" charset="77"/>
              </a:rPr>
              <a:t>Provider and Staff Wellbeing</a:t>
            </a:r>
          </a:p>
        </p:txBody>
      </p:sp>
      <p:sp>
        <p:nvSpPr>
          <p:cNvPr id="21" name="TextBox 20">
            <a:extLst>
              <a:ext uri="{FF2B5EF4-FFF2-40B4-BE49-F238E27FC236}">
                <a16:creationId xmlns:a16="http://schemas.microsoft.com/office/drawing/2014/main" id="{3C7C8B9C-4E7E-C422-DF83-AA6BE6E00B00}"/>
              </a:ext>
            </a:extLst>
          </p:cNvPr>
          <p:cNvSpPr txBox="1"/>
          <p:nvPr/>
        </p:nvSpPr>
        <p:spPr>
          <a:xfrm>
            <a:off x="1197073" y="1071989"/>
            <a:ext cx="4242439" cy="369332"/>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60" normalizeH="0" baseline="0" noProof="0">
                <a:ln>
                  <a:noFill/>
                </a:ln>
                <a:solidFill>
                  <a:srgbClr val="747993"/>
                </a:solidFill>
                <a:effectLst/>
                <a:uLnTx/>
                <a:uFillTx/>
                <a:latin typeface="Poppins" pitchFamily="2" charset="77"/>
                <a:ea typeface="+mn-ea"/>
                <a:cs typeface="Poppins" pitchFamily="2" charset="77"/>
              </a:rPr>
              <a:t>Project Period 2022-2025</a:t>
            </a:r>
            <a:endParaRPr kumimoji="0" lang="en-US" sz="1800" b="0" i="0" u="none" strike="noStrike" kern="1200" cap="none" spc="0" normalizeH="0" baseline="0" noProof="0">
              <a:ln>
                <a:noFill/>
              </a:ln>
              <a:solidFill>
                <a:srgbClr val="74799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59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80E2-6C51-0F2C-48CE-752685C36BDD}"/>
              </a:ext>
            </a:extLst>
          </p:cNvPr>
          <p:cNvSpPr>
            <a:spLocks noGrp="1"/>
          </p:cNvSpPr>
          <p:nvPr>
            <p:ph type="title"/>
          </p:nvPr>
        </p:nvSpPr>
        <p:spPr/>
        <p:txBody>
          <a:bodyPr/>
          <a:lstStyle/>
          <a:p>
            <a:r>
              <a:rPr lang="en-US" dirty="0"/>
              <a:t>Schedule of Events</a:t>
            </a:r>
          </a:p>
        </p:txBody>
      </p:sp>
      <p:graphicFrame>
        <p:nvGraphicFramePr>
          <p:cNvPr id="6" name="Diagram 5">
            <a:extLst>
              <a:ext uri="{FF2B5EF4-FFF2-40B4-BE49-F238E27FC236}">
                <a16:creationId xmlns:a16="http://schemas.microsoft.com/office/drawing/2014/main" id="{93639C2B-B47A-60D2-DB99-5BDB254A6509}"/>
              </a:ext>
            </a:extLst>
          </p:cNvPr>
          <p:cNvGraphicFramePr/>
          <p:nvPr>
            <p:extLst>
              <p:ext uri="{D42A27DB-BD31-4B8C-83A1-F6EECF244321}">
                <p14:modId xmlns:p14="http://schemas.microsoft.com/office/powerpoint/2010/main" val="2945672670"/>
              </p:ext>
            </p:extLst>
          </p:nvPr>
        </p:nvGraphicFramePr>
        <p:xfrm>
          <a:off x="838200" y="1690688"/>
          <a:ext cx="10515600" cy="4355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788248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673-0982-4988-8B15-8901B376D946}"/>
              </a:ext>
            </a:extLst>
          </p:cNvPr>
          <p:cNvSpPr>
            <a:spLocks noGrp="1"/>
          </p:cNvSpPr>
          <p:nvPr>
            <p:ph type="title"/>
          </p:nvPr>
        </p:nvSpPr>
        <p:spPr/>
        <p:txBody>
          <a:bodyPr/>
          <a:lstStyle/>
          <a:p>
            <a:r>
              <a:rPr lang="en-US" dirty="0"/>
              <a:t>Meet the Presenter</a:t>
            </a:r>
          </a:p>
        </p:txBody>
      </p:sp>
      <p:sp>
        <p:nvSpPr>
          <p:cNvPr id="5" name="Text Placeholder 4">
            <a:extLst>
              <a:ext uri="{FF2B5EF4-FFF2-40B4-BE49-F238E27FC236}">
                <a16:creationId xmlns:a16="http://schemas.microsoft.com/office/drawing/2014/main" id="{0B727B6E-9CC2-4A5C-B5DC-F5A7FC29B70F}"/>
              </a:ext>
            </a:extLst>
          </p:cNvPr>
          <p:cNvSpPr>
            <a:spLocks noGrp="1"/>
          </p:cNvSpPr>
          <p:nvPr>
            <p:ph type="body" sz="quarter" idx="23"/>
          </p:nvPr>
        </p:nvSpPr>
        <p:spPr>
          <a:xfrm>
            <a:off x="3769557" y="4744492"/>
            <a:ext cx="4652886" cy="1130576"/>
          </a:xfrm>
        </p:spPr>
        <p:txBody>
          <a:bodyPr/>
          <a:lstStyle/>
          <a:p>
            <a:pPr algn="ctr"/>
            <a:r>
              <a:rPr lang="pl-PL" sz="2000" b="1" dirty="0"/>
              <a:t>Jackie Simik, B.S., CPC-A</a:t>
            </a:r>
            <a:br>
              <a:rPr lang="en-US" sz="2000" b="1" dirty="0"/>
            </a:br>
            <a:r>
              <a:rPr lang="en-US" sz="2000" dirty="0"/>
              <a:t>MANAGER, EHR ENTERPRISE APPLICATIONS</a:t>
            </a:r>
            <a:br>
              <a:rPr lang="en-US" sz="2000" dirty="0"/>
            </a:br>
            <a:r>
              <a:rPr lang="en-US" sz="2000" dirty="0"/>
              <a:t>Pivot Point Consulting</a:t>
            </a:r>
          </a:p>
        </p:txBody>
      </p:sp>
      <p:pic>
        <p:nvPicPr>
          <p:cNvPr id="10" name="Picture Placeholder 8" descr="A person wearing glasses and a floral shirt&#10;&#10;Description automatically generated">
            <a:extLst>
              <a:ext uri="{FF2B5EF4-FFF2-40B4-BE49-F238E27FC236}">
                <a16:creationId xmlns:a16="http://schemas.microsoft.com/office/drawing/2014/main" id="{0826D12B-37CD-C646-5322-CDAD5F2B647A}"/>
              </a:ext>
            </a:extLst>
          </p:cNvPr>
          <p:cNvPicPr>
            <a:picLocks noChangeAspect="1"/>
          </p:cNvPicPr>
          <p:nvPr/>
        </p:nvPicPr>
        <p:blipFill>
          <a:blip r:embed="rId3"/>
          <a:srcRect l="2283" r="2283"/>
          <a:stretch>
            <a:fillRect/>
          </a:stretch>
        </p:blipFill>
        <p:spPr>
          <a:xfrm>
            <a:off x="4721307" y="1690688"/>
            <a:ext cx="2749385" cy="2749385"/>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28575">
            <a:solidFill>
              <a:schemeClr val="accent5"/>
            </a:solidFill>
          </a:ln>
        </p:spPr>
      </p:pic>
    </p:spTree>
    <p:extLst>
      <p:ext uri="{BB962C8B-B14F-4D97-AF65-F5344CB8AC3E}">
        <p14:creationId xmlns:p14="http://schemas.microsoft.com/office/powerpoint/2010/main" val="44738974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330830-E439-5FE5-C233-AE989A0FD7E0}"/>
              </a:ext>
            </a:extLst>
          </p:cNvPr>
          <p:cNvPicPr>
            <a:picLocks noChangeAspect="1"/>
          </p:cNvPicPr>
          <p:nvPr/>
        </p:nvPicPr>
        <p:blipFill rotWithShape="1">
          <a:blip r:embed="rId3"/>
          <a:srcRect r="28651"/>
          <a:stretch/>
        </p:blipFill>
        <p:spPr>
          <a:xfrm>
            <a:off x="3538718" y="0"/>
            <a:ext cx="8653282" cy="6858000"/>
          </a:xfrm>
          <a:prstGeom prst="rect">
            <a:avLst/>
          </a:prstGeom>
        </p:spPr>
      </p:pic>
      <p:sp>
        <p:nvSpPr>
          <p:cNvPr id="11" name="Freeform: Shape 10">
            <a:extLst>
              <a:ext uri="{FF2B5EF4-FFF2-40B4-BE49-F238E27FC236}">
                <a16:creationId xmlns:a16="http://schemas.microsoft.com/office/drawing/2014/main" id="{FAB41885-E172-5A0F-3121-BEEA5A388075}"/>
              </a:ext>
            </a:extLst>
          </p:cNvPr>
          <p:cNvSpPr/>
          <p:nvPr/>
        </p:nvSpPr>
        <p:spPr>
          <a:xfrm rot="16200000" flipH="1" flipV="1">
            <a:off x="3644059" y="1344344"/>
            <a:ext cx="6858000" cy="4169307"/>
          </a:xfrm>
          <a:custGeom>
            <a:avLst/>
            <a:gdLst>
              <a:gd name="connsiteX0" fmla="*/ 6858000 w 6858000"/>
              <a:gd name="connsiteY0" fmla="*/ 0 h 4279654"/>
              <a:gd name="connsiteX1" fmla="*/ 6858000 w 6858000"/>
              <a:gd name="connsiteY1" fmla="*/ 1965391 h 4279654"/>
              <a:gd name="connsiteX2" fmla="*/ 0 w 6858000"/>
              <a:gd name="connsiteY2" fmla="*/ 4279654 h 4279654"/>
              <a:gd name="connsiteX3" fmla="*/ 0 w 6858000"/>
              <a:gd name="connsiteY3" fmla="*/ 2270250 h 4279654"/>
            </a:gdLst>
            <a:ahLst/>
            <a:cxnLst>
              <a:cxn ang="0">
                <a:pos x="connsiteX0" y="connsiteY0"/>
              </a:cxn>
              <a:cxn ang="0">
                <a:pos x="connsiteX1" y="connsiteY1"/>
              </a:cxn>
              <a:cxn ang="0">
                <a:pos x="connsiteX2" y="connsiteY2"/>
              </a:cxn>
              <a:cxn ang="0">
                <a:pos x="connsiteX3" y="connsiteY3"/>
              </a:cxn>
            </a:cxnLst>
            <a:rect l="l" t="t" r="r" b="b"/>
            <a:pathLst>
              <a:path w="6858000" h="4279654">
                <a:moveTo>
                  <a:pt x="6858000" y="0"/>
                </a:moveTo>
                <a:lnTo>
                  <a:pt x="6858000" y="1965391"/>
                </a:lnTo>
                <a:lnTo>
                  <a:pt x="0" y="4279654"/>
                </a:lnTo>
                <a:lnTo>
                  <a:pt x="0" y="2270250"/>
                </a:lnTo>
                <a:close/>
              </a:path>
            </a:pathLst>
          </a:custGeom>
          <a:solidFill>
            <a:schemeClr val="bg1">
              <a:alpha val="6703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5CC62A53-336C-9E7F-117A-64592B1F0EB4}"/>
              </a:ext>
            </a:extLst>
          </p:cNvPr>
          <p:cNvSpPr/>
          <p:nvPr/>
        </p:nvSpPr>
        <p:spPr>
          <a:xfrm rot="16200000" flipH="1" flipV="1">
            <a:off x="75137" y="-95413"/>
            <a:ext cx="6858000" cy="7048827"/>
          </a:xfrm>
          <a:custGeom>
            <a:avLst/>
            <a:gdLst>
              <a:gd name="connsiteX0" fmla="*/ 6857973 w 6858000"/>
              <a:gd name="connsiteY0" fmla="*/ 133841 h 7048827"/>
              <a:gd name="connsiteX1" fmla="*/ 6857973 w 6858000"/>
              <a:gd name="connsiteY1" fmla="*/ 9 h 7048827"/>
              <a:gd name="connsiteX2" fmla="*/ 6858000 w 6858000"/>
              <a:gd name="connsiteY2" fmla="*/ 0 h 7048827"/>
              <a:gd name="connsiteX3" fmla="*/ 6858000 w 6858000"/>
              <a:gd name="connsiteY3" fmla="*/ 133832 h 7048827"/>
              <a:gd name="connsiteX4" fmla="*/ 0 w 6858000"/>
              <a:gd name="connsiteY4" fmla="*/ 7048827 h 7048827"/>
              <a:gd name="connsiteX5" fmla="*/ 0 w 6858000"/>
              <a:gd name="connsiteY5" fmla="*/ 6708437 h 7048827"/>
              <a:gd name="connsiteX6" fmla="*/ 0 w 6858000"/>
              <a:gd name="connsiteY6" fmla="*/ 4771079 h 7048827"/>
              <a:gd name="connsiteX7" fmla="*/ 0 w 6858000"/>
              <a:gd name="connsiteY7" fmla="*/ 2418931 h 7048827"/>
              <a:gd name="connsiteX8" fmla="*/ 7 w 6858000"/>
              <a:gd name="connsiteY8" fmla="*/ 2418929 h 7048827"/>
              <a:gd name="connsiteX9" fmla="*/ 7 w 6858000"/>
              <a:gd name="connsiteY9" fmla="*/ 2492215 h 7048827"/>
              <a:gd name="connsiteX10" fmla="*/ 8 w 6858000"/>
              <a:gd name="connsiteY10" fmla="*/ 2492215 h 7048827"/>
              <a:gd name="connsiteX11" fmla="*/ 8 w 6858000"/>
              <a:gd name="connsiteY11" fmla="*/ 2470182 h 7048827"/>
              <a:gd name="connsiteX12" fmla="*/ 6858000 w 6858000"/>
              <a:gd name="connsiteY12" fmla="*/ 199934 h 7048827"/>
              <a:gd name="connsiteX13" fmla="*/ 6858000 w 6858000"/>
              <a:gd name="connsiteY13" fmla="*/ 2500829 h 7048827"/>
              <a:gd name="connsiteX14" fmla="*/ 6858000 w 6858000"/>
              <a:gd name="connsiteY14" fmla="*/ 6708438 h 7048827"/>
              <a:gd name="connsiteX15" fmla="*/ 6858000 w 6858000"/>
              <a:gd name="connsiteY15" fmla="*/ 7048827 h 70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7048827">
                <a:moveTo>
                  <a:pt x="6857973" y="133841"/>
                </a:moveTo>
                <a:lnTo>
                  <a:pt x="6857973" y="9"/>
                </a:lnTo>
                <a:lnTo>
                  <a:pt x="6858000" y="0"/>
                </a:lnTo>
                <a:lnTo>
                  <a:pt x="6858000" y="133832"/>
                </a:lnTo>
                <a:close/>
                <a:moveTo>
                  <a:pt x="0" y="7048827"/>
                </a:moveTo>
                <a:lnTo>
                  <a:pt x="0" y="6708437"/>
                </a:lnTo>
                <a:lnTo>
                  <a:pt x="0" y="4771079"/>
                </a:lnTo>
                <a:lnTo>
                  <a:pt x="0" y="2418931"/>
                </a:lnTo>
                <a:lnTo>
                  <a:pt x="7" y="2418929"/>
                </a:lnTo>
                <a:lnTo>
                  <a:pt x="7" y="2492215"/>
                </a:lnTo>
                <a:lnTo>
                  <a:pt x="8" y="2492215"/>
                </a:lnTo>
                <a:lnTo>
                  <a:pt x="8" y="2470182"/>
                </a:lnTo>
                <a:lnTo>
                  <a:pt x="6858000" y="199934"/>
                </a:lnTo>
                <a:lnTo>
                  <a:pt x="6858000" y="2500829"/>
                </a:lnTo>
                <a:lnTo>
                  <a:pt x="6858000" y="6708438"/>
                </a:lnTo>
                <a:lnTo>
                  <a:pt x="6858000" y="7048827"/>
                </a:lnTo>
                <a:close/>
              </a:path>
            </a:pathLst>
          </a:custGeom>
          <a:gradFill flip="none" rotWithShape="1">
            <a:gsLst>
              <a:gs pos="100000">
                <a:srgbClr val="3699B3"/>
              </a:gs>
              <a:gs pos="90000">
                <a:srgbClr val="318CA9"/>
              </a:gs>
              <a:gs pos="65000">
                <a:srgbClr val="277396"/>
              </a:gs>
              <a:gs pos="22000">
                <a:srgbClr val="144371"/>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3">
            <a:extLst>
              <a:ext uri="{FF2B5EF4-FFF2-40B4-BE49-F238E27FC236}">
                <a16:creationId xmlns:a16="http://schemas.microsoft.com/office/drawing/2014/main" id="{821F5FB9-0DA3-BB07-B247-413B0EA15F92}"/>
              </a:ext>
            </a:extLst>
          </p:cNvPr>
          <p:cNvSpPr/>
          <p:nvPr/>
        </p:nvSpPr>
        <p:spPr>
          <a:xfrm rot="16200000" flipH="1" flipV="1">
            <a:off x="2440315" y="2225258"/>
            <a:ext cx="6858000" cy="2407486"/>
          </a:xfrm>
          <a:custGeom>
            <a:avLst/>
            <a:gdLst>
              <a:gd name="connsiteX0" fmla="*/ 6858000 w 6858000"/>
              <a:gd name="connsiteY0" fmla="*/ 0 h 2407486"/>
              <a:gd name="connsiteX1" fmla="*/ 6858000 w 6858000"/>
              <a:gd name="connsiteY1" fmla="*/ 137236 h 2407486"/>
              <a:gd name="connsiteX2" fmla="*/ 0 w 6858000"/>
              <a:gd name="connsiteY2" fmla="*/ 2407486 h 2407486"/>
              <a:gd name="connsiteX3" fmla="*/ 0 w 6858000"/>
              <a:gd name="connsiteY3" fmla="*/ 2270250 h 2407486"/>
            </a:gdLst>
            <a:ahLst/>
            <a:cxnLst>
              <a:cxn ang="0">
                <a:pos x="connsiteX0" y="connsiteY0"/>
              </a:cxn>
              <a:cxn ang="0">
                <a:pos x="connsiteX1" y="connsiteY1"/>
              </a:cxn>
              <a:cxn ang="0">
                <a:pos x="connsiteX2" y="connsiteY2"/>
              </a:cxn>
              <a:cxn ang="0">
                <a:pos x="connsiteX3" y="connsiteY3"/>
              </a:cxn>
            </a:cxnLst>
            <a:rect l="l" t="t" r="r" b="b"/>
            <a:pathLst>
              <a:path w="6858000" h="2407486">
                <a:moveTo>
                  <a:pt x="6858000" y="0"/>
                </a:moveTo>
                <a:lnTo>
                  <a:pt x="6858000" y="137236"/>
                </a:lnTo>
                <a:lnTo>
                  <a:pt x="0" y="2407486"/>
                </a:lnTo>
                <a:lnTo>
                  <a:pt x="0" y="2270250"/>
                </a:lnTo>
                <a:close/>
              </a:path>
            </a:pathLst>
          </a:custGeom>
          <a:solidFill>
            <a:srgbClr val="F27B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6DC5D070-F057-1AF4-7EC8-21C7CC841C0B}"/>
              </a:ext>
            </a:extLst>
          </p:cNvPr>
          <p:cNvSpPr txBox="1"/>
          <p:nvPr/>
        </p:nvSpPr>
        <p:spPr>
          <a:xfrm>
            <a:off x="708561" y="4506741"/>
            <a:ext cx="6152775" cy="1338828"/>
          </a:xfrm>
          <a:prstGeom prst="rect">
            <a:avLst/>
          </a:prstGeom>
          <a:noFill/>
        </p:spPr>
        <p:txBody>
          <a:bodyPr wrap="square" rtlCol="0">
            <a:spAutoFit/>
          </a:bodyPr>
          <a:lstStyle/>
          <a:p>
            <a:pPr>
              <a:lnSpc>
                <a:spcPct val="90000"/>
              </a:lnSpc>
            </a:pPr>
            <a:r>
              <a:rPr lang="en-US" b="1" i="1" dirty="0">
                <a:solidFill>
                  <a:schemeClr val="accent6"/>
                </a:solidFill>
                <a:latin typeface="Avenir Next LT Pro" panose="020B0504020202020204" pitchFamily="34" charset="0"/>
              </a:rPr>
              <a:t>Data Governance Excellence Series: Part III</a:t>
            </a:r>
          </a:p>
          <a:p>
            <a:pPr>
              <a:lnSpc>
                <a:spcPct val="90000"/>
              </a:lnSpc>
            </a:pPr>
            <a:r>
              <a:rPr lang="en-US" sz="3600" b="1" i="1" dirty="0">
                <a:solidFill>
                  <a:schemeClr val="bg1"/>
                </a:solidFill>
                <a:latin typeface="Avenir Next LT Pro" panose="020B0504020202020204" pitchFamily="34" charset="0"/>
              </a:rPr>
              <a:t>Data Governance Program Maintenance &amp; Strategies</a:t>
            </a:r>
            <a:endParaRPr lang="en-US" sz="3600" dirty="0">
              <a:solidFill>
                <a:schemeClr val="bg1"/>
              </a:solidFill>
              <a:latin typeface="Avenir Next LT Pro" panose="020B0504020202020204" pitchFamily="34" charset="0"/>
            </a:endParaRPr>
          </a:p>
        </p:txBody>
      </p:sp>
      <p:grpSp>
        <p:nvGrpSpPr>
          <p:cNvPr id="7" name="Group 6">
            <a:extLst>
              <a:ext uri="{FF2B5EF4-FFF2-40B4-BE49-F238E27FC236}">
                <a16:creationId xmlns:a16="http://schemas.microsoft.com/office/drawing/2014/main" id="{8D39CFC8-48CD-4200-3DD2-1BCB421CEAA9}"/>
              </a:ext>
            </a:extLst>
          </p:cNvPr>
          <p:cNvGrpSpPr/>
          <p:nvPr/>
        </p:nvGrpSpPr>
        <p:grpSpPr>
          <a:xfrm>
            <a:off x="238147" y="1040131"/>
            <a:ext cx="4585906" cy="1650881"/>
            <a:chOff x="105287" y="1311127"/>
            <a:chExt cx="4889496" cy="1760171"/>
          </a:xfrm>
        </p:grpSpPr>
        <p:pic>
          <p:nvPicPr>
            <p:cNvPr id="8" name="Graphic 7">
              <a:extLst>
                <a:ext uri="{FF2B5EF4-FFF2-40B4-BE49-F238E27FC236}">
                  <a16:creationId xmlns:a16="http://schemas.microsoft.com/office/drawing/2014/main" id="{6763680B-0C06-5E4D-63C4-46C7FBBB4DA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2735"/>
            <a:stretch/>
          </p:blipFill>
          <p:spPr>
            <a:xfrm>
              <a:off x="105287" y="1476561"/>
              <a:ext cx="1304414" cy="1594737"/>
            </a:xfrm>
            <a:prstGeom prst="rect">
              <a:avLst/>
            </a:prstGeom>
          </p:spPr>
        </p:pic>
        <p:pic>
          <p:nvPicPr>
            <p:cNvPr id="9" name="Graphic 8">
              <a:extLst>
                <a:ext uri="{FF2B5EF4-FFF2-40B4-BE49-F238E27FC236}">
                  <a16:creationId xmlns:a16="http://schemas.microsoft.com/office/drawing/2014/main" id="{307BD139-95A9-4697-0E8E-8F49046AC45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5867"/>
            <a:stretch/>
          </p:blipFill>
          <p:spPr>
            <a:xfrm>
              <a:off x="1409701" y="1311127"/>
              <a:ext cx="3585082" cy="1611994"/>
            </a:xfrm>
            <a:prstGeom prst="rect">
              <a:avLst/>
            </a:prstGeom>
          </p:spPr>
        </p:pic>
      </p:grpSp>
    </p:spTree>
    <p:extLst>
      <p:ext uri="{BB962C8B-B14F-4D97-AF65-F5344CB8AC3E}">
        <p14:creationId xmlns:p14="http://schemas.microsoft.com/office/powerpoint/2010/main" val="2027435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604A771-B6B9-B0E4-629E-EC72BB2C1502}"/>
              </a:ext>
            </a:extLst>
          </p:cNvPr>
          <p:cNvSpPr>
            <a:spLocks noGrp="1"/>
          </p:cNvSpPr>
          <p:nvPr>
            <p:ph type="title"/>
          </p:nvPr>
        </p:nvSpPr>
        <p:spPr>
          <a:xfrm>
            <a:off x="585788" y="273050"/>
            <a:ext cx="10515600" cy="452438"/>
          </a:xfrm>
        </p:spPr>
        <p:txBody>
          <a:bodyPr/>
          <a:lstStyle/>
          <a:p>
            <a:r>
              <a:rPr lang="en-US" b="1" dirty="0"/>
              <a:t>Quality Programs </a:t>
            </a:r>
            <a:r>
              <a:rPr lang="en-US" dirty="0"/>
              <a:t>Presenter</a:t>
            </a:r>
          </a:p>
        </p:txBody>
      </p:sp>
      <p:pic>
        <p:nvPicPr>
          <p:cNvPr id="9" name="Picture Placeholder 8" descr="A person wearing glasses and a floral shirt&#10;&#10;Description automatically generated">
            <a:extLst>
              <a:ext uri="{FF2B5EF4-FFF2-40B4-BE49-F238E27FC236}">
                <a16:creationId xmlns:a16="http://schemas.microsoft.com/office/drawing/2014/main" id="{92FFA5A6-5EB1-390A-E2BD-734216650F0A}"/>
              </a:ext>
            </a:extLst>
          </p:cNvPr>
          <p:cNvPicPr>
            <a:picLocks noChangeAspect="1"/>
          </p:cNvPicPr>
          <p:nvPr/>
        </p:nvPicPr>
        <p:blipFill>
          <a:blip r:embed="rId3"/>
          <a:srcRect l="2283" r="2283"/>
          <a:stretch>
            <a:fillRect/>
          </a:stretch>
        </p:blipFill>
        <p:spPr>
          <a:xfrm>
            <a:off x="710249" y="1152728"/>
            <a:ext cx="2749385" cy="2749385"/>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p:spPr>
      </p:pic>
      <p:sp>
        <p:nvSpPr>
          <p:cNvPr id="3" name="Text Placeholder 2">
            <a:extLst>
              <a:ext uri="{FF2B5EF4-FFF2-40B4-BE49-F238E27FC236}">
                <a16:creationId xmlns:a16="http://schemas.microsoft.com/office/drawing/2014/main" id="{DAC39BE2-2478-D3B7-B3A3-DA3218DBC43E}"/>
              </a:ext>
            </a:extLst>
          </p:cNvPr>
          <p:cNvSpPr>
            <a:spLocks noGrp="1"/>
          </p:cNvSpPr>
          <p:nvPr>
            <p:ph type="body" sz="quarter" idx="14"/>
          </p:nvPr>
        </p:nvSpPr>
        <p:spPr>
          <a:xfrm>
            <a:off x="1017328" y="4084851"/>
            <a:ext cx="2135225" cy="233767"/>
          </a:xfrm>
        </p:spPr>
        <p:txBody>
          <a:bodyPr/>
          <a:lstStyle/>
          <a:p>
            <a:r>
              <a:rPr lang="en-US" dirty="0">
                <a:solidFill>
                  <a:srgbClr val="124271"/>
                </a:solidFill>
              </a:rPr>
              <a:t>Jackie Simik, B.S., CPC-A</a:t>
            </a:r>
          </a:p>
        </p:txBody>
      </p:sp>
      <p:sp>
        <p:nvSpPr>
          <p:cNvPr id="4" name="Text Placeholder 3">
            <a:extLst>
              <a:ext uri="{FF2B5EF4-FFF2-40B4-BE49-F238E27FC236}">
                <a16:creationId xmlns:a16="http://schemas.microsoft.com/office/drawing/2014/main" id="{879BA6FA-1D53-C528-6AAC-F3965320D5AC}"/>
              </a:ext>
            </a:extLst>
          </p:cNvPr>
          <p:cNvSpPr>
            <a:spLocks noGrp="1"/>
          </p:cNvSpPr>
          <p:nvPr>
            <p:ph type="body" sz="quarter" idx="15"/>
          </p:nvPr>
        </p:nvSpPr>
        <p:spPr>
          <a:xfrm>
            <a:off x="4143982" y="1038428"/>
            <a:ext cx="7519482" cy="4781144"/>
          </a:xfrm>
        </p:spPr>
        <p:txBody>
          <a:bodyPr/>
          <a:lstStyle/>
          <a:p>
            <a:r>
              <a:rPr lang="en-US" sz="1600" dirty="0">
                <a:solidFill>
                  <a:srgbClr val="16436D"/>
                </a:solidFill>
                <a:latin typeface="Avenir Next LT Pro"/>
                <a:cs typeface="Times New Roman" panose="02020603050405020304" pitchFamily="18" charset="0"/>
              </a:rPr>
              <a:t>Bachelor of Science in Organizational Leadership, Pennsylvania State University</a:t>
            </a:r>
          </a:p>
          <a:p>
            <a:r>
              <a:rPr lang="en-US" sz="1600" dirty="0">
                <a:solidFill>
                  <a:srgbClr val="16436D"/>
                </a:solidFill>
                <a:latin typeface="Avenir Next LT Pro"/>
                <a:cs typeface="Times New Roman" panose="02020603050405020304" pitchFamily="18" charset="0"/>
              </a:rPr>
              <a:t>Certified in EpicCare Ambulatory &amp; Epic PB Resolute</a:t>
            </a:r>
          </a:p>
          <a:p>
            <a:r>
              <a:rPr lang="en-US" sz="1600" dirty="0">
                <a:solidFill>
                  <a:srgbClr val="16436D"/>
                </a:solidFill>
                <a:latin typeface="Avenir Next LT Pro"/>
                <a:cs typeface="Times New Roman" panose="02020603050405020304" pitchFamily="18" charset="0"/>
              </a:rPr>
              <a:t>AAPC Certified Professional Coder</a:t>
            </a:r>
          </a:p>
          <a:p>
            <a:r>
              <a:rPr lang="en-US" sz="1600" dirty="0">
                <a:solidFill>
                  <a:srgbClr val="16436D"/>
                </a:solidFill>
                <a:latin typeface="Avenir Next LT Pro"/>
                <a:cs typeface="Times New Roman" panose="02020603050405020304" pitchFamily="18" charset="0"/>
              </a:rPr>
              <a:t>eClinicalWorks® Super User and Implementation Specialist, 15 years</a:t>
            </a:r>
          </a:p>
          <a:p>
            <a:endParaRPr lang="en-US" sz="1600" dirty="0">
              <a:solidFill>
                <a:srgbClr val="16436D"/>
              </a:solidFill>
              <a:latin typeface="Avenir Next LT Pro"/>
              <a:cs typeface="Times New Roman" panose="02020603050405020304" pitchFamily="18" charset="0"/>
            </a:endParaRPr>
          </a:p>
          <a:p>
            <a:r>
              <a:rPr lang="en-US" sz="1600" dirty="0">
                <a:solidFill>
                  <a:srgbClr val="16436D"/>
                </a:solidFill>
                <a:latin typeface="Avenir Next LT Pro"/>
                <a:cs typeface="Times New Roman" panose="02020603050405020304" pitchFamily="18" charset="0"/>
              </a:rPr>
              <a:t>Multi-faceted experience spanning over 30 years in the healthcare industry:</a:t>
            </a:r>
          </a:p>
          <a:p>
            <a:pPr marL="742950" lvl="1" indent="-285750">
              <a:buFont typeface="Arial" panose="020B0604020202020204" pitchFamily="34" charset="0"/>
              <a:buChar char="•"/>
            </a:pPr>
            <a:r>
              <a:rPr lang="en-US" sz="1600" b="0" dirty="0">
                <a:solidFill>
                  <a:srgbClr val="16436D"/>
                </a:solidFill>
                <a:latin typeface="Avenir Next LT Pro"/>
                <a:cs typeface="Times New Roman" panose="02020603050405020304" pitchFamily="18" charset="0"/>
              </a:rPr>
              <a:t>Operations and administration</a:t>
            </a:r>
          </a:p>
          <a:p>
            <a:pPr marL="1200150" lvl="2" indent="-285750">
              <a:buFont typeface="Arial" panose="020B0604020202020204" pitchFamily="34" charset="0"/>
              <a:buChar char="•"/>
            </a:pPr>
            <a:r>
              <a:rPr lang="en-US" sz="1600" dirty="0">
                <a:solidFill>
                  <a:srgbClr val="16436D"/>
                </a:solidFill>
                <a:latin typeface="Avenir Next LT Pro"/>
                <a:cs typeface="Times New Roman" panose="02020603050405020304" pitchFamily="18" charset="0"/>
              </a:rPr>
              <a:t>Outpatient clinics</a:t>
            </a:r>
          </a:p>
          <a:p>
            <a:pPr marL="1200150" lvl="2" indent="-285750">
              <a:buFont typeface="Arial" panose="020B0604020202020204" pitchFamily="34" charset="0"/>
              <a:buChar char="•"/>
            </a:pPr>
            <a:r>
              <a:rPr lang="en-US" sz="1600" dirty="0">
                <a:solidFill>
                  <a:srgbClr val="16436D"/>
                </a:solidFill>
                <a:latin typeface="Avenir Next LT Pro"/>
                <a:cs typeface="Times New Roman" panose="02020603050405020304" pitchFamily="18" charset="0"/>
              </a:rPr>
              <a:t>Physician clinics</a:t>
            </a:r>
          </a:p>
          <a:p>
            <a:pPr marL="1200150" lvl="2" indent="-285750">
              <a:buFont typeface="Arial" panose="020B0604020202020204" pitchFamily="34" charset="0"/>
              <a:buChar char="•"/>
            </a:pPr>
            <a:r>
              <a:rPr lang="en-US" sz="1600" dirty="0">
                <a:solidFill>
                  <a:srgbClr val="16436D"/>
                </a:solidFill>
                <a:latin typeface="Avenir Next LT Pro"/>
                <a:cs typeface="Times New Roman" panose="02020603050405020304" pitchFamily="18" charset="0"/>
              </a:rPr>
              <a:t>Hospital ancillary services</a:t>
            </a:r>
          </a:p>
          <a:p>
            <a:pPr marL="742950" lvl="1" indent="-285750">
              <a:buFont typeface="Arial" panose="020B0604020202020204" pitchFamily="34" charset="0"/>
              <a:buChar char="•"/>
            </a:pPr>
            <a:r>
              <a:rPr lang="en-US" sz="1600" b="0" dirty="0">
                <a:solidFill>
                  <a:srgbClr val="16436D"/>
                </a:solidFill>
                <a:latin typeface="Avenir Next LT Pro"/>
                <a:cs typeface="Times New Roman" panose="02020603050405020304" pitchFamily="18" charset="0"/>
              </a:rPr>
              <a:t>Revenue Cycle Management</a:t>
            </a:r>
          </a:p>
          <a:p>
            <a:pPr marL="742950" lvl="1" indent="-285750">
              <a:buFont typeface="Arial" panose="020B0604020202020204" pitchFamily="34" charset="0"/>
              <a:buChar char="•"/>
            </a:pPr>
            <a:r>
              <a:rPr lang="en-US" sz="1600" b="0" dirty="0">
                <a:solidFill>
                  <a:srgbClr val="16436D"/>
                </a:solidFill>
                <a:latin typeface="Avenir Next LT Pro"/>
                <a:cs typeface="Times New Roman" panose="02020603050405020304" pitchFamily="18" charset="0"/>
              </a:rPr>
              <a:t>Clinical Quality Program Initiatives</a:t>
            </a:r>
          </a:p>
          <a:p>
            <a:pPr marL="742950" lvl="1" indent="-285750">
              <a:buFont typeface="Arial" panose="020B0604020202020204" pitchFamily="34" charset="0"/>
              <a:buChar char="•"/>
            </a:pPr>
            <a:r>
              <a:rPr lang="en-US" sz="1600" b="0" dirty="0">
                <a:solidFill>
                  <a:srgbClr val="16436D"/>
                </a:solidFill>
                <a:latin typeface="Avenir Next LT Pro"/>
                <a:cs typeface="Times New Roman" panose="02020603050405020304" pitchFamily="18" charset="0"/>
              </a:rPr>
              <a:t>Human Resources &amp; Employee Relations</a:t>
            </a:r>
          </a:p>
          <a:p>
            <a:pPr marL="742950" lvl="1" indent="-285750">
              <a:buFont typeface="Arial" panose="020B0604020202020204" pitchFamily="34" charset="0"/>
              <a:buChar char="•"/>
            </a:pPr>
            <a:r>
              <a:rPr lang="en-US" sz="1600" b="0" dirty="0">
                <a:solidFill>
                  <a:srgbClr val="16436D"/>
                </a:solidFill>
                <a:latin typeface="Avenir Next LT Pro"/>
                <a:cs typeface="Times New Roman" panose="02020603050405020304" pitchFamily="18" charset="0"/>
              </a:rPr>
              <a:t>Regulatory &amp; Compliance</a:t>
            </a:r>
          </a:p>
          <a:p>
            <a:pPr marL="742950" lvl="1" indent="-285750">
              <a:buFont typeface="Arial" panose="020B0604020202020204" pitchFamily="34" charset="0"/>
              <a:buChar char="•"/>
            </a:pPr>
            <a:r>
              <a:rPr lang="en-US" sz="1600" b="0" dirty="0">
                <a:solidFill>
                  <a:srgbClr val="16436D"/>
                </a:solidFill>
                <a:latin typeface="Avenir Next LT Pro"/>
                <a:cs typeface="Times New Roman" panose="02020603050405020304" pitchFamily="18" charset="0"/>
              </a:rPr>
              <a:t>EHR Implementation and Optimization</a:t>
            </a:r>
          </a:p>
          <a:p>
            <a:pPr marL="742950" lvl="1" indent="-285750">
              <a:buFont typeface="Arial" panose="020B0604020202020204" pitchFamily="34" charset="0"/>
              <a:buChar char="•"/>
            </a:pPr>
            <a:r>
              <a:rPr lang="en-US" sz="1600" b="0" dirty="0">
                <a:solidFill>
                  <a:srgbClr val="16436D"/>
                </a:solidFill>
                <a:latin typeface="Avenir Next LT Pro"/>
                <a:cs typeface="Times New Roman" panose="02020603050405020304" pitchFamily="18" charset="0"/>
              </a:rPr>
              <a:t>Project Management</a:t>
            </a:r>
          </a:p>
          <a:p>
            <a:endParaRPr lang="en-US" dirty="0"/>
          </a:p>
        </p:txBody>
      </p:sp>
      <p:sp>
        <p:nvSpPr>
          <p:cNvPr id="5" name="Text Placeholder 4">
            <a:extLst>
              <a:ext uri="{FF2B5EF4-FFF2-40B4-BE49-F238E27FC236}">
                <a16:creationId xmlns:a16="http://schemas.microsoft.com/office/drawing/2014/main" id="{69B61D8D-3BB3-35AF-1A5A-709AA07689AD}"/>
              </a:ext>
            </a:extLst>
          </p:cNvPr>
          <p:cNvSpPr>
            <a:spLocks noGrp="1"/>
          </p:cNvSpPr>
          <p:nvPr>
            <p:ph type="body" sz="quarter" idx="16"/>
          </p:nvPr>
        </p:nvSpPr>
        <p:spPr>
          <a:xfrm>
            <a:off x="777407" y="4337610"/>
            <a:ext cx="3074746" cy="883747"/>
          </a:xfrm>
        </p:spPr>
        <p:txBody>
          <a:bodyPr/>
          <a:lstStyle/>
          <a:p>
            <a:r>
              <a:rPr lang="en-US" dirty="0">
                <a:solidFill>
                  <a:srgbClr val="124271"/>
                </a:solidFill>
              </a:rPr>
              <a:t>Healthcare EHR/Advisory Manager</a:t>
            </a:r>
          </a:p>
          <a:p>
            <a:r>
              <a:rPr lang="en-US" dirty="0">
                <a:solidFill>
                  <a:srgbClr val="124271"/>
                </a:solidFill>
              </a:rPr>
              <a:t>Pivot Point Consulting, </a:t>
            </a:r>
            <a:r>
              <a:rPr lang="en-US" sz="1100" b="0" i="1" dirty="0">
                <a:solidFill>
                  <a:srgbClr val="124271"/>
                </a:solidFill>
              </a:rPr>
              <a:t>A Vaco Company</a:t>
            </a:r>
          </a:p>
          <a:p>
            <a:r>
              <a:rPr lang="en-US" sz="1100" b="0" i="1" dirty="0">
                <a:solidFill>
                  <a:srgbClr val="124271"/>
                </a:solidFill>
                <a:hlinkClick r:id="rId4"/>
              </a:rPr>
              <a:t>https://www.linkedin.com/in/jacquelinesimik/</a:t>
            </a:r>
            <a:endParaRPr lang="en-US" sz="1100" b="0" i="1" dirty="0">
              <a:solidFill>
                <a:srgbClr val="124271"/>
              </a:solidFill>
            </a:endParaRPr>
          </a:p>
          <a:p>
            <a:endParaRPr lang="en-US" sz="1100" b="0" i="1" dirty="0">
              <a:solidFill>
                <a:srgbClr val="124271"/>
              </a:solidFill>
            </a:endParaRPr>
          </a:p>
        </p:txBody>
      </p:sp>
      <p:sp>
        <p:nvSpPr>
          <p:cNvPr id="6" name="Oval 5">
            <a:extLst>
              <a:ext uri="{FF2B5EF4-FFF2-40B4-BE49-F238E27FC236}">
                <a16:creationId xmlns:a16="http://schemas.microsoft.com/office/drawing/2014/main" id="{47C7D41F-AABB-533D-D85F-EE8C3D62A19D}"/>
              </a:ext>
            </a:extLst>
          </p:cNvPr>
          <p:cNvSpPr/>
          <p:nvPr/>
        </p:nvSpPr>
        <p:spPr>
          <a:xfrm>
            <a:off x="667443" y="1146053"/>
            <a:ext cx="2825561" cy="2768377"/>
          </a:xfrm>
          <a:prstGeom prst="ellipse">
            <a:avLst/>
          </a:prstGeom>
          <a:noFill/>
          <a:ln w="57150">
            <a:solidFill>
              <a:srgbClr val="3C98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67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96793874-DC6C-EEFE-8B10-C656284C15DE}"/>
              </a:ext>
            </a:extLst>
          </p:cNvPr>
          <p:cNvSpPr/>
          <p:nvPr/>
        </p:nvSpPr>
        <p:spPr>
          <a:xfrm>
            <a:off x="5345327" y="959589"/>
            <a:ext cx="5922777" cy="4941641"/>
          </a:xfrm>
          <a:prstGeom prst="roundRect">
            <a:avLst/>
          </a:prstGeom>
          <a:gradFill flip="none" rotWithShape="1">
            <a:gsLst>
              <a:gs pos="0">
                <a:schemeClr val="accent3">
                  <a:lumMod val="67000"/>
                </a:schemeClr>
              </a:gs>
              <a:gs pos="78000">
                <a:schemeClr val="accent3">
                  <a:lumMod val="97000"/>
                  <a:lumOff val="3000"/>
                </a:schemeClr>
              </a:gs>
              <a:gs pos="100000">
                <a:schemeClr val="accent3">
                  <a:lumMod val="60000"/>
                  <a:lumOff val="40000"/>
                  <a:alpha val="0"/>
                </a:schemeClr>
              </a:gs>
            </a:gsLst>
            <a:path path="shape">
              <a:fillToRect l="50000" t="50000" r="50000" b="50000"/>
            </a:path>
            <a:tileRect/>
          </a:gra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1604A771-B6B9-B0E4-629E-EC72BB2C1502}"/>
              </a:ext>
            </a:extLst>
          </p:cNvPr>
          <p:cNvSpPr>
            <a:spLocks noGrp="1"/>
          </p:cNvSpPr>
          <p:nvPr>
            <p:ph type="title"/>
          </p:nvPr>
        </p:nvSpPr>
        <p:spPr>
          <a:xfrm>
            <a:off x="585788" y="273050"/>
            <a:ext cx="10515600" cy="452438"/>
          </a:xfrm>
        </p:spPr>
        <p:txBody>
          <a:bodyPr/>
          <a:lstStyle/>
          <a:p>
            <a:r>
              <a:rPr lang="en-US" b="1" dirty="0"/>
              <a:t>Quality Programs </a:t>
            </a:r>
            <a:r>
              <a:rPr lang="en-US" dirty="0"/>
              <a:t>The Framework</a:t>
            </a:r>
          </a:p>
        </p:txBody>
      </p:sp>
      <p:pic>
        <p:nvPicPr>
          <p:cNvPr id="14" name="Picture 13">
            <a:extLst>
              <a:ext uri="{FF2B5EF4-FFF2-40B4-BE49-F238E27FC236}">
                <a16:creationId xmlns:a16="http://schemas.microsoft.com/office/drawing/2014/main" id="{0664735A-6586-36F1-CBD1-822E8C017BF1}"/>
              </a:ext>
            </a:extLst>
          </p:cNvPr>
          <p:cNvPicPr>
            <a:picLocks noChangeAspect="1"/>
          </p:cNvPicPr>
          <p:nvPr/>
        </p:nvPicPr>
        <p:blipFill>
          <a:blip r:embed="rId3"/>
          <a:srcRect b="10146"/>
          <a:stretch/>
        </p:blipFill>
        <p:spPr>
          <a:xfrm>
            <a:off x="6663499" y="1873664"/>
            <a:ext cx="3674273" cy="2891901"/>
          </a:xfrm>
          <a:prstGeom prst="rect">
            <a:avLst/>
          </a:prstGeom>
        </p:spPr>
      </p:pic>
      <p:pic>
        <p:nvPicPr>
          <p:cNvPr id="20" name="Picture 19" descr="A diagram of process and technology&#10;&#10;Description automatically generated">
            <a:extLst>
              <a:ext uri="{FF2B5EF4-FFF2-40B4-BE49-F238E27FC236}">
                <a16:creationId xmlns:a16="http://schemas.microsoft.com/office/drawing/2014/main" id="{08B18B8A-218C-B0D5-4FDA-BC56462ADE13}"/>
              </a:ext>
            </a:extLst>
          </p:cNvPr>
          <p:cNvPicPr>
            <a:picLocks noChangeAspect="1"/>
          </p:cNvPicPr>
          <p:nvPr/>
        </p:nvPicPr>
        <p:blipFill>
          <a:blip r:embed="rId4"/>
          <a:stretch>
            <a:fillRect/>
          </a:stretch>
        </p:blipFill>
        <p:spPr>
          <a:xfrm>
            <a:off x="989626" y="1771501"/>
            <a:ext cx="3045465" cy="2652933"/>
          </a:xfrm>
          <a:prstGeom prst="rect">
            <a:avLst/>
          </a:prstGeom>
        </p:spPr>
      </p:pic>
      <p:grpSp>
        <p:nvGrpSpPr>
          <p:cNvPr id="21" name="Group 20">
            <a:extLst>
              <a:ext uri="{FF2B5EF4-FFF2-40B4-BE49-F238E27FC236}">
                <a16:creationId xmlns:a16="http://schemas.microsoft.com/office/drawing/2014/main" id="{FE11A57E-576F-44AE-4257-D3E159A473C8}"/>
              </a:ext>
            </a:extLst>
          </p:cNvPr>
          <p:cNvGrpSpPr/>
          <p:nvPr/>
        </p:nvGrpSpPr>
        <p:grpSpPr>
          <a:xfrm>
            <a:off x="7851882" y="791437"/>
            <a:ext cx="1148216" cy="1148216"/>
            <a:chOff x="3164329" y="292"/>
            <a:chExt cx="1148216" cy="1148216"/>
          </a:xfrm>
          <a:solidFill>
            <a:srgbClr val="3898B2"/>
          </a:solidFill>
        </p:grpSpPr>
        <p:sp>
          <p:nvSpPr>
            <p:cNvPr id="22" name="Oval 21">
              <a:extLst>
                <a:ext uri="{FF2B5EF4-FFF2-40B4-BE49-F238E27FC236}">
                  <a16:creationId xmlns:a16="http://schemas.microsoft.com/office/drawing/2014/main" id="{FE3D1785-25ED-22C6-6E69-F9E11C065B4E}"/>
                </a:ext>
              </a:extLst>
            </p:cNvPr>
            <p:cNvSpPr/>
            <p:nvPr/>
          </p:nvSpPr>
          <p:spPr>
            <a:xfrm>
              <a:off x="3164329" y="292"/>
              <a:ext cx="1148216" cy="114821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Oval 4">
              <a:extLst>
                <a:ext uri="{FF2B5EF4-FFF2-40B4-BE49-F238E27FC236}">
                  <a16:creationId xmlns:a16="http://schemas.microsoft.com/office/drawing/2014/main" id="{E4E85DB4-21CE-5B8B-8716-BB693555170C}"/>
                </a:ext>
              </a:extLst>
            </p:cNvPr>
            <p:cNvSpPr txBox="1"/>
            <p:nvPr/>
          </p:nvSpPr>
          <p:spPr>
            <a:xfrm>
              <a:off x="3332481" y="168444"/>
              <a:ext cx="811912" cy="8119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Governance</a:t>
              </a:r>
            </a:p>
          </p:txBody>
        </p:sp>
      </p:grpSp>
      <p:grpSp>
        <p:nvGrpSpPr>
          <p:cNvPr id="24" name="Group 23">
            <a:extLst>
              <a:ext uri="{FF2B5EF4-FFF2-40B4-BE49-F238E27FC236}">
                <a16:creationId xmlns:a16="http://schemas.microsoft.com/office/drawing/2014/main" id="{28FE6837-F5E9-74A5-68DF-9F3697659606}"/>
              </a:ext>
            </a:extLst>
          </p:cNvPr>
          <p:cNvGrpSpPr/>
          <p:nvPr/>
        </p:nvGrpSpPr>
        <p:grpSpPr>
          <a:xfrm>
            <a:off x="10119888" y="2745506"/>
            <a:ext cx="1148216" cy="1148216"/>
            <a:chOff x="3554411" y="1456097"/>
            <a:chExt cx="1148216" cy="1148216"/>
          </a:xfrm>
          <a:solidFill>
            <a:srgbClr val="3898B2"/>
          </a:solidFill>
        </p:grpSpPr>
        <p:sp>
          <p:nvSpPr>
            <p:cNvPr id="25" name="Oval 24">
              <a:extLst>
                <a:ext uri="{FF2B5EF4-FFF2-40B4-BE49-F238E27FC236}">
                  <a16:creationId xmlns:a16="http://schemas.microsoft.com/office/drawing/2014/main" id="{F119B434-9257-522C-3F55-A3A332B82A07}"/>
                </a:ext>
              </a:extLst>
            </p:cNvPr>
            <p:cNvSpPr/>
            <p:nvPr/>
          </p:nvSpPr>
          <p:spPr>
            <a:xfrm>
              <a:off x="3554411" y="1456097"/>
              <a:ext cx="1148216" cy="114821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6" name="Oval 4">
              <a:extLst>
                <a:ext uri="{FF2B5EF4-FFF2-40B4-BE49-F238E27FC236}">
                  <a16:creationId xmlns:a16="http://schemas.microsoft.com/office/drawing/2014/main" id="{C43C310E-AB3F-CDC9-8E57-741B4DFE610A}"/>
                </a:ext>
              </a:extLst>
            </p:cNvPr>
            <p:cNvSpPr txBox="1"/>
            <p:nvPr/>
          </p:nvSpPr>
          <p:spPr>
            <a:xfrm>
              <a:off x="3722563" y="1624249"/>
              <a:ext cx="811912" cy="8119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Security &amp; Accessibility</a:t>
              </a:r>
            </a:p>
          </p:txBody>
        </p:sp>
      </p:grpSp>
      <p:grpSp>
        <p:nvGrpSpPr>
          <p:cNvPr id="30" name="Group 29">
            <a:extLst>
              <a:ext uri="{FF2B5EF4-FFF2-40B4-BE49-F238E27FC236}">
                <a16:creationId xmlns:a16="http://schemas.microsoft.com/office/drawing/2014/main" id="{FF709EEE-0BF2-6FFB-2728-FE5AF3835688}"/>
              </a:ext>
            </a:extLst>
          </p:cNvPr>
          <p:cNvGrpSpPr/>
          <p:nvPr/>
        </p:nvGrpSpPr>
        <p:grpSpPr>
          <a:xfrm>
            <a:off x="5515283" y="2747812"/>
            <a:ext cx="1148216" cy="1148216"/>
            <a:chOff x="3554411" y="1456097"/>
            <a:chExt cx="1148216" cy="1148216"/>
          </a:xfrm>
          <a:solidFill>
            <a:srgbClr val="3898B2"/>
          </a:solidFill>
        </p:grpSpPr>
        <p:sp>
          <p:nvSpPr>
            <p:cNvPr id="31" name="Oval 30">
              <a:extLst>
                <a:ext uri="{FF2B5EF4-FFF2-40B4-BE49-F238E27FC236}">
                  <a16:creationId xmlns:a16="http://schemas.microsoft.com/office/drawing/2014/main" id="{75F0C9F4-CD3A-8CB5-18F9-F4A2646BEE3B}"/>
                </a:ext>
              </a:extLst>
            </p:cNvPr>
            <p:cNvSpPr/>
            <p:nvPr/>
          </p:nvSpPr>
          <p:spPr>
            <a:xfrm>
              <a:off x="3554411" y="1456097"/>
              <a:ext cx="1148216" cy="114821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2" name="Oval 4">
              <a:extLst>
                <a:ext uri="{FF2B5EF4-FFF2-40B4-BE49-F238E27FC236}">
                  <a16:creationId xmlns:a16="http://schemas.microsoft.com/office/drawing/2014/main" id="{24C7691F-021E-B902-2A47-7BAC2E4CE05C}"/>
                </a:ext>
              </a:extLst>
            </p:cNvPr>
            <p:cNvSpPr txBox="1"/>
            <p:nvPr/>
          </p:nvSpPr>
          <p:spPr>
            <a:xfrm>
              <a:off x="3722563" y="1624249"/>
              <a:ext cx="811912" cy="8119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Security &amp; Accessibility</a:t>
              </a:r>
            </a:p>
          </p:txBody>
        </p:sp>
      </p:grpSp>
      <p:grpSp>
        <p:nvGrpSpPr>
          <p:cNvPr id="27" name="Group 26">
            <a:extLst>
              <a:ext uri="{FF2B5EF4-FFF2-40B4-BE49-F238E27FC236}">
                <a16:creationId xmlns:a16="http://schemas.microsoft.com/office/drawing/2014/main" id="{AF61C6B4-C0A9-0FEC-5EF9-DBFFEA262B1D}"/>
              </a:ext>
            </a:extLst>
          </p:cNvPr>
          <p:cNvGrpSpPr/>
          <p:nvPr/>
        </p:nvGrpSpPr>
        <p:grpSpPr>
          <a:xfrm>
            <a:off x="7851882" y="4699576"/>
            <a:ext cx="1148216" cy="1148216"/>
            <a:chOff x="3164329" y="2911901"/>
            <a:chExt cx="1148216" cy="1148216"/>
          </a:xfrm>
          <a:solidFill>
            <a:srgbClr val="3898B2"/>
          </a:solidFill>
        </p:grpSpPr>
        <p:sp>
          <p:nvSpPr>
            <p:cNvPr id="28" name="Oval 27">
              <a:extLst>
                <a:ext uri="{FF2B5EF4-FFF2-40B4-BE49-F238E27FC236}">
                  <a16:creationId xmlns:a16="http://schemas.microsoft.com/office/drawing/2014/main" id="{56E1119A-DD65-91AA-1B08-B2AE4BF49EC7}"/>
                </a:ext>
              </a:extLst>
            </p:cNvPr>
            <p:cNvSpPr/>
            <p:nvPr/>
          </p:nvSpPr>
          <p:spPr>
            <a:xfrm>
              <a:off x="3164329" y="2911901"/>
              <a:ext cx="1148216" cy="1148216"/>
            </a:xfrm>
            <a:prstGeom prst="ellipse">
              <a:avLst/>
            </a:prstGeom>
            <a:grp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Oval 4">
              <a:extLst>
                <a:ext uri="{FF2B5EF4-FFF2-40B4-BE49-F238E27FC236}">
                  <a16:creationId xmlns:a16="http://schemas.microsoft.com/office/drawing/2014/main" id="{801A7A72-060A-B291-267E-73CF10CE9B7C}"/>
                </a:ext>
              </a:extLst>
            </p:cNvPr>
            <p:cNvSpPr txBox="1"/>
            <p:nvPr/>
          </p:nvSpPr>
          <p:spPr>
            <a:xfrm>
              <a:off x="3332481" y="3080053"/>
              <a:ext cx="811912" cy="811912"/>
            </a:xfrm>
            <a:prstGeom prst="rect">
              <a:avLst/>
            </a:prstGeom>
            <a:grpFill/>
            <a:ln>
              <a:solidFill>
                <a:schemeClr val="accent3"/>
              </a:solidFill>
            </a:ln>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Data Quality &amp; Management</a:t>
              </a:r>
            </a:p>
          </p:txBody>
        </p:sp>
      </p:grpSp>
    </p:spTree>
    <p:extLst>
      <p:ext uri="{BB962C8B-B14F-4D97-AF65-F5344CB8AC3E}">
        <p14:creationId xmlns:p14="http://schemas.microsoft.com/office/powerpoint/2010/main" val="3393385934"/>
      </p:ext>
    </p:extLst>
  </p:cSld>
  <p:clrMapOvr>
    <a:masterClrMapping/>
  </p:clrMapOvr>
</p:sld>
</file>

<file path=ppt/theme/theme1.xml><?xml version="1.0" encoding="utf-8"?>
<a:theme xmlns:a="http://schemas.openxmlformats.org/drawingml/2006/main" name="Wave Theme Cover">
  <a:themeElements>
    <a:clrScheme name="Primary MFC Theme">
      <a:dk1>
        <a:sysClr val="windowText" lastClr="000000"/>
      </a:dk1>
      <a:lt1>
        <a:srgbClr val="FFFFFF"/>
      </a:lt1>
      <a:dk2>
        <a:srgbClr val="154470"/>
      </a:dk2>
      <a:lt2>
        <a:srgbClr val="E7E6E6"/>
      </a:lt2>
      <a:accent1>
        <a:srgbClr val="154470"/>
      </a:accent1>
      <a:accent2>
        <a:srgbClr val="154470"/>
      </a:accent2>
      <a:accent3>
        <a:srgbClr val="3C98B1"/>
      </a:accent3>
      <a:accent4>
        <a:srgbClr val="3C98B1"/>
      </a:accent4>
      <a:accent5>
        <a:srgbClr val="F27B3F"/>
      </a:accent5>
      <a:accent6>
        <a:srgbClr val="F27B3F"/>
      </a:accent6>
      <a:hlink>
        <a:srgbClr val="154470"/>
      </a:hlink>
      <a:folHlink>
        <a:srgbClr val="154470"/>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ganFranklin_PPT_Template" id="{61DC080E-FCB1-564D-ABE6-154BB6638F33}" vid="{16998E4C-9D76-DF44-9D4E-7C858B0899B0}"/>
    </a:ext>
  </a:extLst>
</a:theme>
</file>

<file path=ppt/theme/theme2.xml><?xml version="1.0" encoding="utf-8"?>
<a:theme xmlns:a="http://schemas.openxmlformats.org/drawingml/2006/main" name="Body Pages">
  <a:themeElements>
    <a:clrScheme name="Vaco Color Scheme 2023">
      <a:dk1>
        <a:srgbClr val="000000"/>
      </a:dk1>
      <a:lt1>
        <a:srgbClr val="FFFFFF"/>
      </a:lt1>
      <a:dk2>
        <a:srgbClr val="154470"/>
      </a:dk2>
      <a:lt2>
        <a:srgbClr val="E7E6E6"/>
      </a:lt2>
      <a:accent1>
        <a:srgbClr val="154470"/>
      </a:accent1>
      <a:accent2>
        <a:srgbClr val="154470"/>
      </a:accent2>
      <a:accent3>
        <a:srgbClr val="3C98B1"/>
      </a:accent3>
      <a:accent4>
        <a:srgbClr val="3C98B1"/>
      </a:accent4>
      <a:accent5>
        <a:srgbClr val="F27B3F"/>
      </a:accent5>
      <a:accent6>
        <a:srgbClr val="F27B3F"/>
      </a:accent6>
      <a:hlink>
        <a:srgbClr val="154470"/>
      </a:hlink>
      <a:folHlink>
        <a:srgbClr val="154470"/>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Ero Palette">
      <a:dk1>
        <a:srgbClr val="000000"/>
      </a:dk1>
      <a:lt1>
        <a:srgbClr val="FFFFFF"/>
      </a:lt1>
      <a:dk2>
        <a:srgbClr val="44546A"/>
      </a:dk2>
      <a:lt2>
        <a:srgbClr val="E7E6E6"/>
      </a:lt2>
      <a:accent1>
        <a:srgbClr val="D69A2C"/>
      </a:accent1>
      <a:accent2>
        <a:srgbClr val="ED7D31"/>
      </a:accent2>
      <a:accent3>
        <a:srgbClr val="A5A5A5"/>
      </a:accent3>
      <a:accent4>
        <a:srgbClr val="E5E1E6"/>
      </a:accent4>
      <a:accent5>
        <a:srgbClr val="E5E1E6"/>
      </a:accent5>
      <a:accent6>
        <a:srgbClr val="BDC5DB"/>
      </a:accent6>
      <a:hlink>
        <a:srgbClr val="D69A2C"/>
      </a:hlink>
      <a:folHlink>
        <a:srgbClr val="BDC5D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FFCA08"/>
      </a:accent1>
      <a:accent2>
        <a:srgbClr val="F8931D"/>
      </a:accent2>
      <a:accent3>
        <a:srgbClr val="CE8D3E"/>
      </a:accent3>
      <a:accent4>
        <a:srgbClr val="EC7016"/>
      </a:accent4>
      <a:accent5>
        <a:srgbClr val="E64823"/>
      </a:accent5>
      <a:accent6>
        <a:srgbClr val="9C6A6A"/>
      </a:accent6>
      <a:hlink>
        <a:srgbClr val="0000FF"/>
      </a:hlink>
      <a:folHlink>
        <a:srgbClr val="FF00FF"/>
      </a:folHlink>
    </a:clrScheme>
    <a:fontScheme name="Custom Design">
      <a:majorFont>
        <a:latin typeface="Calibri"/>
        <a:ea typeface="Calibri"/>
        <a:cs typeface="Calibri"/>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67349888FC154CB9AE46E347EA32CE" ma:contentTypeVersion="16" ma:contentTypeDescription="Create a new document." ma:contentTypeScope="" ma:versionID="9fc057e728c100779c8d5f7cb4651e5e">
  <xsd:schema xmlns:xsd="http://www.w3.org/2001/XMLSchema" xmlns:xs="http://www.w3.org/2001/XMLSchema" xmlns:p="http://schemas.microsoft.com/office/2006/metadata/properties" xmlns:ns2="1cacae44-b4b5-4f88-b694-5aecab800b64" xmlns:ns3="256bf9e9-1d71-4cb3-bf0a-f668e2abf1d7" targetNamespace="http://schemas.microsoft.com/office/2006/metadata/properties" ma:root="true" ma:fieldsID="e8e238416d0dc48769bad85c56dab446" ns2:_="" ns3:_="">
    <xsd:import namespace="1cacae44-b4b5-4f88-b694-5aecab800b64"/>
    <xsd:import namespace="256bf9e9-1d71-4cb3-bf0a-f668e2abf1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acae44-b4b5-4f88-b694-5aecab800b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c6719d-ff5f-4858-b5e8-790c6890415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6bf9e9-1d71-4cb3-bf0a-f668e2abf1d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4125f8-cb09-4392-a83f-a8caed7791be}" ma:internalName="TaxCatchAll" ma:showField="CatchAllData" ma:web="256bf9e9-1d71-4cb3-bf0a-f668e2abf1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56bf9e9-1d71-4cb3-bf0a-f668e2abf1d7" xsi:nil="true"/>
    <lcf76f155ced4ddcb4097134ff3c332f xmlns="1cacae44-b4b5-4f88-b694-5aecab800b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B07355-C318-4AEC-B145-A59ED76DB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acae44-b4b5-4f88-b694-5aecab800b64"/>
    <ds:schemaRef ds:uri="256bf9e9-1d71-4cb3-bf0a-f668e2abf1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E46AA9-8FB3-4B5C-BC5F-34C454AD32F4}">
  <ds:schemaRefs>
    <ds:schemaRef ds:uri="http://schemas.microsoft.com/sharepoint/v3/contenttype/forms"/>
  </ds:schemaRefs>
</ds:datastoreItem>
</file>

<file path=customXml/itemProps3.xml><?xml version="1.0" encoding="utf-8"?>
<ds:datastoreItem xmlns:ds="http://schemas.openxmlformats.org/officeDocument/2006/customXml" ds:itemID="{C8437BB5-F465-49AE-8813-39063680FC30}">
  <ds:schemaRefs>
    <ds:schemaRef ds:uri="http://schemas.microsoft.com/office/2006/documentManagement/type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http://www.w3.org/XML/1998/namespace"/>
    <ds:schemaRef ds:uri="256bf9e9-1d71-4cb3-bf0a-f668e2abf1d7"/>
    <ds:schemaRef ds:uri="1cacae44-b4b5-4f88-b694-5aecab800b64"/>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3432</TotalTime>
  <Words>6823</Words>
  <Application>Microsoft Office PowerPoint</Application>
  <PresentationFormat>Widescreen</PresentationFormat>
  <Paragraphs>385</Paragraphs>
  <Slides>20</Slides>
  <Notes>20</Notes>
  <HiddenSlides>0</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20</vt:i4>
      </vt:variant>
    </vt:vector>
  </HeadingPairs>
  <TitlesOfParts>
    <vt:vector size="43" baseType="lpstr">
      <vt:lpstr>Aptos</vt:lpstr>
      <vt:lpstr>Arial</vt:lpstr>
      <vt:lpstr>Avenir Next</vt:lpstr>
      <vt:lpstr>Avenir Next LT Pro</vt:lpstr>
      <vt:lpstr>Avenir Next Medium</vt:lpstr>
      <vt:lpstr>Calibri</vt:lpstr>
      <vt:lpstr>Calibri Light</vt:lpstr>
      <vt:lpstr>Century Gothic</vt:lpstr>
      <vt:lpstr>Google Sans</vt:lpstr>
      <vt:lpstr>Helvetica</vt:lpstr>
      <vt:lpstr>Lato Light</vt:lpstr>
      <vt:lpstr>Montserrat</vt:lpstr>
      <vt:lpstr>Montserrat SemiBold</vt:lpstr>
      <vt:lpstr>Poppins</vt:lpstr>
      <vt:lpstr>Proxima Soft</vt:lpstr>
      <vt:lpstr>Proxima Soft Semibold</vt:lpstr>
      <vt:lpstr>Roboto</vt:lpstr>
      <vt:lpstr>Wingdings</vt:lpstr>
      <vt:lpstr>Wave Theme Cover</vt:lpstr>
      <vt:lpstr>Body Pages</vt:lpstr>
      <vt:lpstr>1_Office Theme</vt:lpstr>
      <vt:lpstr>2_Custom Design</vt:lpstr>
      <vt:lpstr>Custom Design</vt:lpstr>
      <vt:lpstr>PowerPoint Presentation</vt:lpstr>
      <vt:lpstr>PowerPoint Presentation</vt:lpstr>
      <vt:lpstr>PowerPoint Presentation</vt:lpstr>
      <vt:lpstr>PowerPoint Presentation</vt:lpstr>
      <vt:lpstr>Schedule of Events</vt:lpstr>
      <vt:lpstr>Meet the Presenter</vt:lpstr>
      <vt:lpstr>PowerPoint Presentation</vt:lpstr>
      <vt:lpstr>Quality Programs Presenter</vt:lpstr>
      <vt:lpstr>Quality Programs The Framework</vt:lpstr>
      <vt:lpstr>Quality Program Responsibilities</vt:lpstr>
      <vt:lpstr>Quality Program Quality Management</vt:lpstr>
      <vt:lpstr>Quality Program Audits</vt:lpstr>
      <vt:lpstr>Quality Programs Security &amp; Risk</vt:lpstr>
      <vt:lpstr>Quality Programs Training &amp; Education</vt:lpstr>
      <vt:lpstr>Quality Programs Summary</vt:lpstr>
      <vt:lpstr>Quality Programs References &amp; Resources</vt:lpstr>
      <vt:lpstr>PowerPoint Presentation</vt:lpstr>
      <vt:lpstr>Questions?</vt:lpstr>
      <vt:lpstr>Please fill out our survey!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Zytka</dc:creator>
  <cp:lastModifiedBy>Anita Li</cp:lastModifiedBy>
  <cp:revision>6</cp:revision>
  <dcterms:created xsi:type="dcterms:W3CDTF">2022-05-24T19:06:23Z</dcterms:created>
  <dcterms:modified xsi:type="dcterms:W3CDTF">2024-10-29T18:05:26Z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0x0101006967349888FC154CB9AE46E347EA32CE</vt:lpwstr>
  </property>
  <property fmtid="{D5CDD505-2E9C-101B-9397-08002B2CF9AE}" pid="3" name="MediaServiceImageTags">
    <vt:lpwstr/>
  </property>
  <property fmtid="{D5CDD505-2E9C-101B-9397-08002B2CF9AE}" pid="4" name="Practice">
    <vt:lpwstr/>
  </property>
  <property fmtid="{D5CDD505-2E9C-101B-9397-08002B2CF9AE}" pid="5" name="Office">
    <vt:lpwstr/>
  </property>
</Properties>
</file>