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94" r:id="rId3"/>
    <p:sldMasterId id="2147483704" r:id="rId4"/>
    <p:sldMasterId id="2147483719" r:id="rId5"/>
  </p:sldMasterIdLst>
  <p:notesMasterIdLst>
    <p:notesMasterId r:id="rId27"/>
  </p:notesMasterIdLst>
  <p:sldIdLst>
    <p:sldId id="332" r:id="rId6"/>
    <p:sldId id="258" r:id="rId7"/>
    <p:sldId id="259" r:id="rId8"/>
    <p:sldId id="2147471612" r:id="rId9"/>
    <p:sldId id="267" r:id="rId10"/>
    <p:sldId id="2076138235" r:id="rId11"/>
    <p:sldId id="2076138254" r:id="rId12"/>
    <p:sldId id="2076138260" r:id="rId13"/>
    <p:sldId id="2146848309" r:id="rId14"/>
    <p:sldId id="2146848310" r:id="rId15"/>
    <p:sldId id="2146848311" r:id="rId16"/>
    <p:sldId id="2076138261" r:id="rId17"/>
    <p:sldId id="2076138262" r:id="rId18"/>
    <p:sldId id="2076138268" r:id="rId19"/>
    <p:sldId id="2076138270" r:id="rId20"/>
    <p:sldId id="2076138287" r:id="rId21"/>
    <p:sldId id="2146848312" r:id="rId22"/>
    <p:sldId id="263" r:id="rId23"/>
    <p:sldId id="2147471611" r:id="rId24"/>
    <p:sldId id="265" r:id="rId25"/>
    <p:sldId id="26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736" autoAdjust="0"/>
  </p:normalViewPr>
  <p:slideViewPr>
    <p:cSldViewPr snapToGrid="0">
      <p:cViewPr varScale="1">
        <p:scale>
          <a:sx n="66" d="100"/>
          <a:sy n="66" d="100"/>
        </p:scale>
        <p:origin x="1330"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ita Li" userId="e8228b7f-65e3-4f9f-8302-86a200c82a23" providerId="ADAL" clId="{05315EFD-DA40-4815-918D-BAA5BEFB7450}"/>
    <pc:docChg chg="modSld">
      <pc:chgData name="Anita Li" userId="e8228b7f-65e3-4f9f-8302-86a200c82a23" providerId="ADAL" clId="{05315EFD-DA40-4815-918D-BAA5BEFB7450}" dt="2024-10-01T17:00:24.853" v="7" actId="6549"/>
      <pc:docMkLst>
        <pc:docMk/>
      </pc:docMkLst>
      <pc:sldChg chg="modNotesTx">
        <pc:chgData name="Anita Li" userId="e8228b7f-65e3-4f9f-8302-86a200c82a23" providerId="ADAL" clId="{05315EFD-DA40-4815-918D-BAA5BEFB7450}" dt="2024-10-01T17:00:08.154" v="1" actId="6549"/>
        <pc:sldMkLst>
          <pc:docMk/>
          <pc:sldMk cId="3596932890" sldId="258"/>
        </pc:sldMkLst>
      </pc:sldChg>
      <pc:sldChg chg="modNotesTx">
        <pc:chgData name="Anita Li" userId="e8228b7f-65e3-4f9f-8302-86a200c82a23" providerId="ADAL" clId="{05315EFD-DA40-4815-918D-BAA5BEFB7450}" dt="2024-10-01T17:00:10.520" v="2" actId="6549"/>
        <pc:sldMkLst>
          <pc:docMk/>
          <pc:sldMk cId="57359954" sldId="259"/>
        </pc:sldMkLst>
      </pc:sldChg>
      <pc:sldChg chg="modNotesTx">
        <pc:chgData name="Anita Li" userId="e8228b7f-65e3-4f9f-8302-86a200c82a23" providerId="ADAL" clId="{05315EFD-DA40-4815-918D-BAA5BEFB7450}" dt="2024-10-01T17:00:20.458" v="5" actId="6549"/>
        <pc:sldMkLst>
          <pc:docMk/>
          <pc:sldMk cId="2774886498" sldId="263"/>
        </pc:sldMkLst>
      </pc:sldChg>
      <pc:sldChg chg="modNotesTx">
        <pc:chgData name="Anita Li" userId="e8228b7f-65e3-4f9f-8302-86a200c82a23" providerId="ADAL" clId="{05315EFD-DA40-4815-918D-BAA5BEFB7450}" dt="2024-10-01T17:00:24.853" v="7" actId="6549"/>
        <pc:sldMkLst>
          <pc:docMk/>
          <pc:sldMk cId="3336241702" sldId="265"/>
        </pc:sldMkLst>
      </pc:sldChg>
      <pc:sldChg chg="modNotesTx">
        <pc:chgData name="Anita Li" userId="e8228b7f-65e3-4f9f-8302-86a200c82a23" providerId="ADAL" clId="{05315EFD-DA40-4815-918D-BAA5BEFB7450}" dt="2024-10-01T17:00:15.726" v="4" actId="6549"/>
        <pc:sldMkLst>
          <pc:docMk/>
          <pc:sldMk cId="447389741" sldId="267"/>
        </pc:sldMkLst>
      </pc:sldChg>
      <pc:sldChg chg="modNotesTx">
        <pc:chgData name="Anita Li" userId="e8228b7f-65e3-4f9f-8302-86a200c82a23" providerId="ADAL" clId="{05315EFD-DA40-4815-918D-BAA5BEFB7450}" dt="2024-10-01T17:00:05.762" v="0" actId="6549"/>
        <pc:sldMkLst>
          <pc:docMk/>
          <pc:sldMk cId="0" sldId="332"/>
        </pc:sldMkLst>
      </pc:sldChg>
      <pc:sldChg chg="modNotesTx">
        <pc:chgData name="Anita Li" userId="e8228b7f-65e3-4f9f-8302-86a200c82a23" providerId="ADAL" clId="{05315EFD-DA40-4815-918D-BAA5BEFB7450}" dt="2024-10-01T17:00:22.882" v="6" actId="6549"/>
        <pc:sldMkLst>
          <pc:docMk/>
          <pc:sldMk cId="617130673" sldId="2147471611"/>
        </pc:sldMkLst>
      </pc:sldChg>
      <pc:sldChg chg="modNotesTx">
        <pc:chgData name="Anita Li" userId="e8228b7f-65e3-4f9f-8302-86a200c82a23" providerId="ADAL" clId="{05315EFD-DA40-4815-918D-BAA5BEFB7450}" dt="2024-10-01T17:00:13" v="3" actId="6549"/>
        <pc:sldMkLst>
          <pc:docMk/>
          <pc:sldMk cId="1857882481" sldId="214747161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6178EC-05B8-4D56-9CF7-1F0BBAD07910}" type="doc">
      <dgm:prSet loTypeId="urn:microsoft.com/office/officeart/2005/8/layout/hProcess11" loCatId="process" qsTypeId="urn:microsoft.com/office/officeart/2005/8/quickstyle/simple3" qsCatId="simple" csTypeId="urn:microsoft.com/office/officeart/2005/8/colors/colorful2" csCatId="colorful" phldr="1"/>
      <dgm:spPr/>
    </dgm:pt>
    <dgm:pt modelId="{09807DC5-12AE-4C00-BB02-31D58EABF42D}">
      <dgm:prSet phldrT="[Text]" custT="1"/>
      <dgm:spPr/>
      <dgm:t>
        <a:bodyPr/>
        <a:lstStyle/>
        <a:p>
          <a:r>
            <a:rPr lang="en-US" sz="2400" b="1" dirty="0"/>
            <a:t>Session 1 (10/1)</a:t>
          </a:r>
        </a:p>
      </dgm:t>
    </dgm:pt>
    <dgm:pt modelId="{8D1C01E6-3DF1-4882-AFD5-AA14EBBC400C}" type="parTrans" cxnId="{87EF4547-D4F4-479E-ABFF-58835028BDA8}">
      <dgm:prSet/>
      <dgm:spPr/>
      <dgm:t>
        <a:bodyPr/>
        <a:lstStyle/>
        <a:p>
          <a:endParaRPr lang="en-US" sz="2000"/>
        </a:p>
      </dgm:t>
    </dgm:pt>
    <dgm:pt modelId="{6113F984-63B1-43B0-85A6-34100FF4E066}" type="sibTrans" cxnId="{87EF4547-D4F4-479E-ABFF-58835028BDA8}">
      <dgm:prSet/>
      <dgm:spPr/>
      <dgm:t>
        <a:bodyPr/>
        <a:lstStyle/>
        <a:p>
          <a:endParaRPr lang="en-US" sz="2000"/>
        </a:p>
      </dgm:t>
    </dgm:pt>
    <dgm:pt modelId="{4224DA87-26D3-4DF8-93E1-206169666655}">
      <dgm:prSet phldrT="[Text]" custT="1"/>
      <dgm:spPr/>
      <dgm:t>
        <a:bodyPr/>
        <a:lstStyle/>
        <a:p>
          <a:r>
            <a:rPr lang="en-US" sz="2400" b="0" dirty="0"/>
            <a:t>Session 2 (10/15)</a:t>
          </a:r>
        </a:p>
      </dgm:t>
    </dgm:pt>
    <dgm:pt modelId="{3247113A-0D5D-41F5-A9A0-7C9387EC90B3}" type="parTrans" cxnId="{E1311284-702E-4812-9167-22A082C8D03D}">
      <dgm:prSet/>
      <dgm:spPr/>
      <dgm:t>
        <a:bodyPr/>
        <a:lstStyle/>
        <a:p>
          <a:endParaRPr lang="en-US" sz="2000"/>
        </a:p>
      </dgm:t>
    </dgm:pt>
    <dgm:pt modelId="{ADA6C1FA-9338-401B-9AA5-CDE07F4DFFDF}" type="sibTrans" cxnId="{E1311284-702E-4812-9167-22A082C8D03D}">
      <dgm:prSet/>
      <dgm:spPr/>
      <dgm:t>
        <a:bodyPr/>
        <a:lstStyle/>
        <a:p>
          <a:endParaRPr lang="en-US" sz="2000"/>
        </a:p>
      </dgm:t>
    </dgm:pt>
    <dgm:pt modelId="{987AA813-6603-48AE-92FD-69288EB0BE71}">
      <dgm:prSet phldrT="[Text]" custT="1"/>
      <dgm:spPr/>
      <dgm:t>
        <a:bodyPr/>
        <a:lstStyle/>
        <a:p>
          <a:r>
            <a:rPr lang="en-US" sz="1800" b="0" dirty="0"/>
            <a:t>Data Governance Program Maintenance &amp; Strategies</a:t>
          </a:r>
        </a:p>
      </dgm:t>
    </dgm:pt>
    <dgm:pt modelId="{846F4BD6-E838-4DDE-9A96-B608DD1EB723}" type="parTrans" cxnId="{E495D5D0-26B7-401E-BC8A-DAADAF4E9935}">
      <dgm:prSet/>
      <dgm:spPr/>
      <dgm:t>
        <a:bodyPr/>
        <a:lstStyle/>
        <a:p>
          <a:endParaRPr lang="en-US" sz="2000"/>
        </a:p>
      </dgm:t>
    </dgm:pt>
    <dgm:pt modelId="{2423A0E6-3686-4FA5-B71F-06F8231AA45F}" type="sibTrans" cxnId="{E495D5D0-26B7-401E-BC8A-DAADAF4E9935}">
      <dgm:prSet/>
      <dgm:spPr/>
      <dgm:t>
        <a:bodyPr/>
        <a:lstStyle/>
        <a:p>
          <a:endParaRPr lang="en-US" sz="2000"/>
        </a:p>
      </dgm:t>
    </dgm:pt>
    <dgm:pt modelId="{6A8AE14F-6022-4B1C-BA68-D3FE40AD0D2B}">
      <dgm:prSet phldrT="[Text]" custT="1"/>
      <dgm:spPr/>
      <dgm:t>
        <a:bodyPr/>
        <a:lstStyle/>
        <a:p>
          <a:r>
            <a:rPr lang="en-US" sz="1800" b="1" dirty="0"/>
            <a:t>Exploring &amp; Implementing a Data Governance Framework </a:t>
          </a:r>
        </a:p>
      </dgm:t>
    </dgm:pt>
    <dgm:pt modelId="{B39E6E44-D457-48D2-BB16-7149485C6FF9}" type="parTrans" cxnId="{649E5453-9AA9-4EA8-BA46-C648864AF1B9}">
      <dgm:prSet/>
      <dgm:spPr/>
      <dgm:t>
        <a:bodyPr/>
        <a:lstStyle/>
        <a:p>
          <a:endParaRPr lang="en-US" sz="2000"/>
        </a:p>
      </dgm:t>
    </dgm:pt>
    <dgm:pt modelId="{F6FCB36F-F97C-448D-BFEE-B0C82A809D23}" type="sibTrans" cxnId="{649E5453-9AA9-4EA8-BA46-C648864AF1B9}">
      <dgm:prSet/>
      <dgm:spPr/>
      <dgm:t>
        <a:bodyPr/>
        <a:lstStyle/>
        <a:p>
          <a:endParaRPr lang="en-US" sz="2000"/>
        </a:p>
      </dgm:t>
    </dgm:pt>
    <dgm:pt modelId="{7941CD03-6566-4A20-8235-3C6B89E5856E}">
      <dgm:prSet phldrT="[Text]" custT="1"/>
      <dgm:spPr/>
      <dgm:t>
        <a:bodyPr/>
        <a:lstStyle/>
        <a:p>
          <a:r>
            <a:rPr lang="en-US" sz="1800" b="0" dirty="0"/>
            <a:t>An Introduction to Quality Programs</a:t>
          </a:r>
        </a:p>
      </dgm:t>
    </dgm:pt>
    <dgm:pt modelId="{9531DA3E-91A4-45EE-BB50-8DCCB47CE889}" type="parTrans" cxnId="{CC38CA77-437A-47E4-9D66-3137ABD93CD7}">
      <dgm:prSet/>
      <dgm:spPr/>
      <dgm:t>
        <a:bodyPr/>
        <a:lstStyle/>
        <a:p>
          <a:endParaRPr lang="en-US" sz="2000"/>
        </a:p>
      </dgm:t>
    </dgm:pt>
    <dgm:pt modelId="{1FEB05AB-4A7B-4EA9-ACAC-0B709CB26F19}" type="sibTrans" cxnId="{CC38CA77-437A-47E4-9D66-3137ABD93CD7}">
      <dgm:prSet/>
      <dgm:spPr/>
      <dgm:t>
        <a:bodyPr/>
        <a:lstStyle/>
        <a:p>
          <a:endParaRPr lang="en-US" sz="2000"/>
        </a:p>
      </dgm:t>
    </dgm:pt>
    <dgm:pt modelId="{120871F0-7007-4245-8222-1A7FC0052B60}">
      <dgm:prSet phldrT="[Text]" custT="1"/>
      <dgm:spPr/>
      <dgm:t>
        <a:bodyPr/>
        <a:lstStyle/>
        <a:p>
          <a:r>
            <a:rPr lang="en-US" sz="2400" b="0" dirty="0"/>
            <a:t>Session 3 (10/29)</a:t>
          </a:r>
        </a:p>
      </dgm:t>
    </dgm:pt>
    <dgm:pt modelId="{3EFB9068-E0B2-4716-859A-1C8976FF266B}" type="parTrans" cxnId="{52A1E12E-EFB0-442E-A6AB-C0C2AB7744FC}">
      <dgm:prSet/>
      <dgm:spPr/>
      <dgm:t>
        <a:bodyPr/>
        <a:lstStyle/>
        <a:p>
          <a:endParaRPr lang="en-US" sz="2000"/>
        </a:p>
      </dgm:t>
    </dgm:pt>
    <dgm:pt modelId="{0C9D39A1-769F-4283-B628-61D19502FEEA}" type="sibTrans" cxnId="{52A1E12E-EFB0-442E-A6AB-C0C2AB7744FC}">
      <dgm:prSet/>
      <dgm:spPr/>
      <dgm:t>
        <a:bodyPr/>
        <a:lstStyle/>
        <a:p>
          <a:endParaRPr lang="en-US" sz="2000"/>
        </a:p>
      </dgm:t>
    </dgm:pt>
    <dgm:pt modelId="{E932758A-D1A5-424F-9DF2-AD2B7B67824E}" type="pres">
      <dgm:prSet presAssocID="{8C6178EC-05B8-4D56-9CF7-1F0BBAD07910}" presName="Name0" presStyleCnt="0">
        <dgm:presLayoutVars>
          <dgm:dir/>
          <dgm:resizeHandles val="exact"/>
        </dgm:presLayoutVars>
      </dgm:prSet>
      <dgm:spPr/>
    </dgm:pt>
    <dgm:pt modelId="{0BAF61B7-FDB1-40F4-BC3D-434E9AA91061}" type="pres">
      <dgm:prSet presAssocID="{8C6178EC-05B8-4D56-9CF7-1F0BBAD07910}" presName="arrow" presStyleLbl="bgShp" presStyleIdx="0" presStyleCnt="1"/>
      <dgm:spPr/>
    </dgm:pt>
    <dgm:pt modelId="{9A97D4BD-A967-473F-871B-FBF4A6647A8F}" type="pres">
      <dgm:prSet presAssocID="{8C6178EC-05B8-4D56-9CF7-1F0BBAD07910}" presName="points" presStyleCnt="0"/>
      <dgm:spPr/>
    </dgm:pt>
    <dgm:pt modelId="{5577A48E-B90D-4E5A-8416-B2CD2DC63050}" type="pres">
      <dgm:prSet presAssocID="{09807DC5-12AE-4C00-BB02-31D58EABF42D}" presName="compositeA" presStyleCnt="0"/>
      <dgm:spPr/>
    </dgm:pt>
    <dgm:pt modelId="{DA3D6A6E-83CE-4766-89DA-505BE4607293}" type="pres">
      <dgm:prSet presAssocID="{09807DC5-12AE-4C00-BB02-31D58EABF42D}" presName="textA" presStyleLbl="revTx" presStyleIdx="0" presStyleCnt="3" custScaleX="155015">
        <dgm:presLayoutVars>
          <dgm:bulletEnabled val="1"/>
        </dgm:presLayoutVars>
      </dgm:prSet>
      <dgm:spPr/>
    </dgm:pt>
    <dgm:pt modelId="{F70C0993-E6ED-4200-BA5E-4A1F087D0EF5}" type="pres">
      <dgm:prSet presAssocID="{09807DC5-12AE-4C00-BB02-31D58EABF42D}" presName="circleA" presStyleLbl="node1" presStyleIdx="0" presStyleCnt="3"/>
      <dgm:spPr>
        <a:solidFill>
          <a:schemeClr val="accent5"/>
        </a:solidFill>
      </dgm:spPr>
    </dgm:pt>
    <dgm:pt modelId="{AE4237CF-A2E7-422C-98DC-A22DA8F6E0C0}" type="pres">
      <dgm:prSet presAssocID="{09807DC5-12AE-4C00-BB02-31D58EABF42D}" presName="spaceA" presStyleCnt="0"/>
      <dgm:spPr/>
    </dgm:pt>
    <dgm:pt modelId="{A0655948-0031-485B-AE94-AEA7F73BD8AE}" type="pres">
      <dgm:prSet presAssocID="{6113F984-63B1-43B0-85A6-34100FF4E066}" presName="space" presStyleCnt="0"/>
      <dgm:spPr/>
    </dgm:pt>
    <dgm:pt modelId="{00901FDC-F0DC-48A4-AF0E-B1735C74F157}" type="pres">
      <dgm:prSet presAssocID="{4224DA87-26D3-4DF8-93E1-206169666655}" presName="compositeB" presStyleCnt="0"/>
      <dgm:spPr/>
    </dgm:pt>
    <dgm:pt modelId="{3AD7A524-7F81-4689-B4A5-003D2DB5E2F8}" type="pres">
      <dgm:prSet presAssocID="{4224DA87-26D3-4DF8-93E1-206169666655}" presName="textB" presStyleLbl="revTx" presStyleIdx="1" presStyleCnt="3" custScaleX="129822" custLinFactNeighborX="16568" custLinFactNeighborY="-615">
        <dgm:presLayoutVars>
          <dgm:bulletEnabled val="1"/>
        </dgm:presLayoutVars>
      </dgm:prSet>
      <dgm:spPr/>
    </dgm:pt>
    <dgm:pt modelId="{9EC16B51-5183-4137-8223-E86CD4AE344D}" type="pres">
      <dgm:prSet presAssocID="{4224DA87-26D3-4DF8-93E1-206169666655}" presName="circleB" presStyleLbl="node1" presStyleIdx="1" presStyleCnt="3" custLinFactNeighborX="51678" custLinFactNeighborY="-6436"/>
      <dgm:spPr>
        <a:xfrm>
          <a:off x="3378170" y="2132977"/>
          <a:ext cx="473995" cy="473995"/>
        </a:xfrm>
        <a:prstGeom prst="ellipse">
          <a:avLst/>
        </a:prstGeom>
        <a:gradFill rotWithShape="0">
          <a:gsLst>
            <a:gs pos="0">
              <a:srgbClr val="F8931D">
                <a:hueOff val="35353"/>
                <a:satOff val="-34487"/>
                <a:lumOff val="-1766"/>
                <a:alphaOff val="0"/>
                <a:tint val="50000"/>
                <a:satMod val="300000"/>
              </a:srgbClr>
            </a:gs>
            <a:gs pos="35000">
              <a:srgbClr val="F8931D">
                <a:hueOff val="35353"/>
                <a:satOff val="-34487"/>
                <a:lumOff val="-1766"/>
                <a:alphaOff val="0"/>
                <a:tint val="37000"/>
                <a:satMod val="300000"/>
              </a:srgbClr>
            </a:gs>
            <a:gs pos="100000">
              <a:srgbClr val="F8931D">
                <a:hueOff val="35353"/>
                <a:satOff val="-34487"/>
                <a:lumOff val="-1766"/>
                <a:alphaOff val="0"/>
                <a:tint val="15000"/>
                <a:satMod val="350000"/>
              </a:srgbClr>
            </a:gs>
          </a:gsLst>
          <a:lin ang="16200000" scaled="1"/>
        </a:gradFill>
        <a:ln>
          <a:noFill/>
        </a:ln>
        <a:effectLst/>
        <a:scene3d>
          <a:camera prst="orthographicFront"/>
          <a:lightRig rig="flat" dir="t"/>
        </a:scene3d>
        <a:sp3d prstMaterial="dkEdge">
          <a:bevelT w="8200" h="38100"/>
        </a:sp3d>
      </dgm:spPr>
    </dgm:pt>
    <dgm:pt modelId="{E78FD9C9-CC3C-42EF-9358-D894617F39BF}" type="pres">
      <dgm:prSet presAssocID="{4224DA87-26D3-4DF8-93E1-206169666655}" presName="spaceB" presStyleCnt="0"/>
      <dgm:spPr/>
    </dgm:pt>
    <dgm:pt modelId="{939C21EF-B65B-447A-A0C3-AF3E9F064AC8}" type="pres">
      <dgm:prSet presAssocID="{ADA6C1FA-9338-401B-9AA5-CDE07F4DFFDF}" presName="space" presStyleCnt="0"/>
      <dgm:spPr/>
    </dgm:pt>
    <dgm:pt modelId="{1A5E2C66-6A86-4AAF-A1E9-9A1232A9107A}" type="pres">
      <dgm:prSet presAssocID="{120871F0-7007-4245-8222-1A7FC0052B60}" presName="compositeA" presStyleCnt="0"/>
      <dgm:spPr/>
    </dgm:pt>
    <dgm:pt modelId="{0620FE2E-6D53-4334-A77D-10F43052D0D8}" type="pres">
      <dgm:prSet presAssocID="{120871F0-7007-4245-8222-1A7FC0052B60}" presName="textA" presStyleLbl="revTx" presStyleIdx="2" presStyleCnt="3" custScaleX="147670">
        <dgm:presLayoutVars>
          <dgm:bulletEnabled val="1"/>
        </dgm:presLayoutVars>
      </dgm:prSet>
      <dgm:spPr/>
    </dgm:pt>
    <dgm:pt modelId="{656350BB-883B-4DED-8ABA-1A17AF8220BC}" type="pres">
      <dgm:prSet presAssocID="{120871F0-7007-4245-8222-1A7FC0052B60}" presName="circleA" presStyleLbl="node1" presStyleIdx="2" presStyleCnt="3"/>
      <dgm:spPr>
        <a:xfrm>
          <a:off x="6257910" y="2132977"/>
          <a:ext cx="473995" cy="473995"/>
        </a:xfrm>
        <a:prstGeom prst="ellipse">
          <a:avLst/>
        </a:prstGeom>
        <a:gradFill rotWithShape="0">
          <a:gsLst>
            <a:gs pos="0">
              <a:srgbClr val="F8931D">
                <a:hueOff val="35353"/>
                <a:satOff val="-34487"/>
                <a:lumOff val="-1766"/>
                <a:alphaOff val="0"/>
                <a:tint val="50000"/>
                <a:satMod val="300000"/>
              </a:srgbClr>
            </a:gs>
            <a:gs pos="35000">
              <a:srgbClr val="F8931D">
                <a:hueOff val="35353"/>
                <a:satOff val="-34487"/>
                <a:lumOff val="-1766"/>
                <a:alphaOff val="0"/>
                <a:tint val="37000"/>
                <a:satMod val="300000"/>
              </a:srgbClr>
            </a:gs>
            <a:gs pos="100000">
              <a:srgbClr val="F8931D">
                <a:hueOff val="35353"/>
                <a:satOff val="-34487"/>
                <a:lumOff val="-1766"/>
                <a:alphaOff val="0"/>
                <a:tint val="15000"/>
                <a:satMod val="350000"/>
              </a:srgbClr>
            </a:gs>
          </a:gsLst>
          <a:lin ang="16200000" scaled="1"/>
        </a:gradFill>
        <a:ln>
          <a:noFill/>
        </a:ln>
        <a:effectLst/>
        <a:scene3d>
          <a:camera prst="orthographicFront"/>
          <a:lightRig rig="flat" dir="t"/>
        </a:scene3d>
        <a:sp3d prstMaterial="dkEdge">
          <a:bevelT w="8200" h="38100"/>
        </a:sp3d>
      </dgm:spPr>
    </dgm:pt>
    <dgm:pt modelId="{8C9AE0DB-8D2D-48B1-A2D5-9A4AD8AB51E2}" type="pres">
      <dgm:prSet presAssocID="{120871F0-7007-4245-8222-1A7FC0052B60}" presName="spaceA" presStyleCnt="0"/>
      <dgm:spPr/>
    </dgm:pt>
  </dgm:ptLst>
  <dgm:cxnLst>
    <dgm:cxn modelId="{4B346105-A467-4231-949B-35A36A3F7B86}" type="presOf" srcId="{7941CD03-6566-4A20-8235-3C6B89E5856E}" destId="{3AD7A524-7F81-4689-B4A5-003D2DB5E2F8}" srcOrd="0" destOrd="1" presId="urn:microsoft.com/office/officeart/2005/8/layout/hProcess11"/>
    <dgm:cxn modelId="{E44EF812-B85C-458F-B372-2FC50386B97D}" type="presOf" srcId="{987AA813-6603-48AE-92FD-69288EB0BE71}" destId="{0620FE2E-6D53-4334-A77D-10F43052D0D8}" srcOrd="0" destOrd="1" presId="urn:microsoft.com/office/officeart/2005/8/layout/hProcess11"/>
    <dgm:cxn modelId="{52A1E12E-EFB0-442E-A6AB-C0C2AB7744FC}" srcId="{8C6178EC-05B8-4D56-9CF7-1F0BBAD07910}" destId="{120871F0-7007-4245-8222-1A7FC0052B60}" srcOrd="2" destOrd="0" parTransId="{3EFB9068-E0B2-4716-859A-1C8976FF266B}" sibTransId="{0C9D39A1-769F-4283-B628-61D19502FEEA}"/>
    <dgm:cxn modelId="{C4F1633E-2D07-46D6-B9DF-017A613B0604}" type="presOf" srcId="{09807DC5-12AE-4C00-BB02-31D58EABF42D}" destId="{DA3D6A6E-83CE-4766-89DA-505BE4607293}" srcOrd="0" destOrd="0" presId="urn:microsoft.com/office/officeart/2005/8/layout/hProcess11"/>
    <dgm:cxn modelId="{87EF4547-D4F4-479E-ABFF-58835028BDA8}" srcId="{8C6178EC-05B8-4D56-9CF7-1F0BBAD07910}" destId="{09807DC5-12AE-4C00-BB02-31D58EABF42D}" srcOrd="0" destOrd="0" parTransId="{8D1C01E6-3DF1-4882-AFD5-AA14EBBC400C}" sibTransId="{6113F984-63B1-43B0-85A6-34100FF4E066}"/>
    <dgm:cxn modelId="{8C0AE748-3B5B-48D7-BFC8-6D60C88D94DA}" type="presOf" srcId="{4224DA87-26D3-4DF8-93E1-206169666655}" destId="{3AD7A524-7F81-4689-B4A5-003D2DB5E2F8}" srcOrd="0" destOrd="0" presId="urn:microsoft.com/office/officeart/2005/8/layout/hProcess11"/>
    <dgm:cxn modelId="{649E5453-9AA9-4EA8-BA46-C648864AF1B9}" srcId="{09807DC5-12AE-4C00-BB02-31D58EABF42D}" destId="{6A8AE14F-6022-4B1C-BA68-D3FE40AD0D2B}" srcOrd="0" destOrd="0" parTransId="{B39E6E44-D457-48D2-BB16-7149485C6FF9}" sibTransId="{F6FCB36F-F97C-448D-BFEE-B0C82A809D23}"/>
    <dgm:cxn modelId="{CC38CA77-437A-47E4-9D66-3137ABD93CD7}" srcId="{4224DA87-26D3-4DF8-93E1-206169666655}" destId="{7941CD03-6566-4A20-8235-3C6B89E5856E}" srcOrd="0" destOrd="0" parTransId="{9531DA3E-91A4-45EE-BB50-8DCCB47CE889}" sibTransId="{1FEB05AB-4A7B-4EA9-ACAC-0B709CB26F19}"/>
    <dgm:cxn modelId="{E1311284-702E-4812-9167-22A082C8D03D}" srcId="{8C6178EC-05B8-4D56-9CF7-1F0BBAD07910}" destId="{4224DA87-26D3-4DF8-93E1-206169666655}" srcOrd="1" destOrd="0" parTransId="{3247113A-0D5D-41F5-A9A0-7C9387EC90B3}" sibTransId="{ADA6C1FA-9338-401B-9AA5-CDE07F4DFFDF}"/>
    <dgm:cxn modelId="{633E9385-37DF-40A9-AF60-4C6085AAB97C}" type="presOf" srcId="{6A8AE14F-6022-4B1C-BA68-D3FE40AD0D2B}" destId="{DA3D6A6E-83CE-4766-89DA-505BE4607293}" srcOrd="0" destOrd="1" presId="urn:microsoft.com/office/officeart/2005/8/layout/hProcess11"/>
    <dgm:cxn modelId="{52719896-4BB4-4D8D-82FC-B2E52E986038}" type="presOf" srcId="{120871F0-7007-4245-8222-1A7FC0052B60}" destId="{0620FE2E-6D53-4334-A77D-10F43052D0D8}" srcOrd="0" destOrd="0" presId="urn:microsoft.com/office/officeart/2005/8/layout/hProcess11"/>
    <dgm:cxn modelId="{E495D5D0-26B7-401E-BC8A-DAADAF4E9935}" srcId="{120871F0-7007-4245-8222-1A7FC0052B60}" destId="{987AA813-6603-48AE-92FD-69288EB0BE71}" srcOrd="0" destOrd="0" parTransId="{846F4BD6-E838-4DDE-9A96-B608DD1EB723}" sibTransId="{2423A0E6-3686-4FA5-B71F-06F8231AA45F}"/>
    <dgm:cxn modelId="{6E5511F3-52DB-4963-8755-9149DEE1E7AD}" type="presOf" srcId="{8C6178EC-05B8-4D56-9CF7-1F0BBAD07910}" destId="{E932758A-D1A5-424F-9DF2-AD2B7B67824E}" srcOrd="0" destOrd="0" presId="urn:microsoft.com/office/officeart/2005/8/layout/hProcess11"/>
    <dgm:cxn modelId="{0C6F0CDA-2918-4B41-9436-3258D844742E}" type="presParOf" srcId="{E932758A-D1A5-424F-9DF2-AD2B7B67824E}" destId="{0BAF61B7-FDB1-40F4-BC3D-434E9AA91061}" srcOrd="0" destOrd="0" presId="urn:microsoft.com/office/officeart/2005/8/layout/hProcess11"/>
    <dgm:cxn modelId="{477B6491-09DF-46DB-851D-CAADE4112BA9}" type="presParOf" srcId="{E932758A-D1A5-424F-9DF2-AD2B7B67824E}" destId="{9A97D4BD-A967-473F-871B-FBF4A6647A8F}" srcOrd="1" destOrd="0" presId="urn:microsoft.com/office/officeart/2005/8/layout/hProcess11"/>
    <dgm:cxn modelId="{D768726C-D0A9-4614-AC7C-0C8A8FE368FC}" type="presParOf" srcId="{9A97D4BD-A967-473F-871B-FBF4A6647A8F}" destId="{5577A48E-B90D-4E5A-8416-B2CD2DC63050}" srcOrd="0" destOrd="0" presId="urn:microsoft.com/office/officeart/2005/8/layout/hProcess11"/>
    <dgm:cxn modelId="{4BFB8767-9435-4BD4-9915-9E675EBD619F}" type="presParOf" srcId="{5577A48E-B90D-4E5A-8416-B2CD2DC63050}" destId="{DA3D6A6E-83CE-4766-89DA-505BE4607293}" srcOrd="0" destOrd="0" presId="urn:microsoft.com/office/officeart/2005/8/layout/hProcess11"/>
    <dgm:cxn modelId="{37811B54-D2C1-4CD7-9889-CA21EFAB3740}" type="presParOf" srcId="{5577A48E-B90D-4E5A-8416-B2CD2DC63050}" destId="{F70C0993-E6ED-4200-BA5E-4A1F087D0EF5}" srcOrd="1" destOrd="0" presId="urn:microsoft.com/office/officeart/2005/8/layout/hProcess11"/>
    <dgm:cxn modelId="{FA4F77C6-67D5-4C74-8666-C36F7052D410}" type="presParOf" srcId="{5577A48E-B90D-4E5A-8416-B2CD2DC63050}" destId="{AE4237CF-A2E7-422C-98DC-A22DA8F6E0C0}" srcOrd="2" destOrd="0" presId="urn:microsoft.com/office/officeart/2005/8/layout/hProcess11"/>
    <dgm:cxn modelId="{467D8A20-E739-4BE0-82A4-7B895979D2A7}" type="presParOf" srcId="{9A97D4BD-A967-473F-871B-FBF4A6647A8F}" destId="{A0655948-0031-485B-AE94-AEA7F73BD8AE}" srcOrd="1" destOrd="0" presId="urn:microsoft.com/office/officeart/2005/8/layout/hProcess11"/>
    <dgm:cxn modelId="{126944F9-6F92-44E2-B9C8-0F7631287DE3}" type="presParOf" srcId="{9A97D4BD-A967-473F-871B-FBF4A6647A8F}" destId="{00901FDC-F0DC-48A4-AF0E-B1735C74F157}" srcOrd="2" destOrd="0" presId="urn:microsoft.com/office/officeart/2005/8/layout/hProcess11"/>
    <dgm:cxn modelId="{968D0AEE-3957-4C77-A997-15162F8ED8DE}" type="presParOf" srcId="{00901FDC-F0DC-48A4-AF0E-B1735C74F157}" destId="{3AD7A524-7F81-4689-B4A5-003D2DB5E2F8}" srcOrd="0" destOrd="0" presId="urn:microsoft.com/office/officeart/2005/8/layout/hProcess11"/>
    <dgm:cxn modelId="{ABB35234-620C-41DF-9657-2E3AE8993DEC}" type="presParOf" srcId="{00901FDC-F0DC-48A4-AF0E-B1735C74F157}" destId="{9EC16B51-5183-4137-8223-E86CD4AE344D}" srcOrd="1" destOrd="0" presId="urn:microsoft.com/office/officeart/2005/8/layout/hProcess11"/>
    <dgm:cxn modelId="{1421487D-F1E6-49A7-95AF-9AF627745AB4}" type="presParOf" srcId="{00901FDC-F0DC-48A4-AF0E-B1735C74F157}" destId="{E78FD9C9-CC3C-42EF-9358-D894617F39BF}" srcOrd="2" destOrd="0" presId="urn:microsoft.com/office/officeart/2005/8/layout/hProcess11"/>
    <dgm:cxn modelId="{66640D47-CB0B-4744-8ED6-5F81C254639B}" type="presParOf" srcId="{9A97D4BD-A967-473F-871B-FBF4A6647A8F}" destId="{939C21EF-B65B-447A-A0C3-AF3E9F064AC8}" srcOrd="3" destOrd="0" presId="urn:microsoft.com/office/officeart/2005/8/layout/hProcess11"/>
    <dgm:cxn modelId="{62E903F2-DEB0-4273-80CF-D5EDE03C8C51}" type="presParOf" srcId="{9A97D4BD-A967-473F-871B-FBF4A6647A8F}" destId="{1A5E2C66-6A86-4AAF-A1E9-9A1232A9107A}" srcOrd="4" destOrd="0" presId="urn:microsoft.com/office/officeart/2005/8/layout/hProcess11"/>
    <dgm:cxn modelId="{56B2A7A0-371D-4B44-B0EA-9C8070E1A17A}" type="presParOf" srcId="{1A5E2C66-6A86-4AAF-A1E9-9A1232A9107A}" destId="{0620FE2E-6D53-4334-A77D-10F43052D0D8}" srcOrd="0" destOrd="0" presId="urn:microsoft.com/office/officeart/2005/8/layout/hProcess11"/>
    <dgm:cxn modelId="{38BBC42A-EAD7-4DB8-98B1-BCCEFEB198A2}" type="presParOf" srcId="{1A5E2C66-6A86-4AAF-A1E9-9A1232A9107A}" destId="{656350BB-883B-4DED-8ABA-1A17AF8220BC}" srcOrd="1" destOrd="0" presId="urn:microsoft.com/office/officeart/2005/8/layout/hProcess11"/>
    <dgm:cxn modelId="{77276FB9-6E9D-4A13-9B30-9EBFCA1FC521}" type="presParOf" srcId="{1A5E2C66-6A86-4AAF-A1E9-9A1232A9107A}" destId="{8C9AE0DB-8D2D-48B1-A2D5-9A4AD8AB51E2}"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D43512-8161-44A3-BEBC-4841BA2315E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93CA996B-8594-413E-ADC6-BDB85F0B0EAE}">
      <dgm:prSet phldrT="[Text]"/>
      <dgm:spPr/>
      <dgm:t>
        <a:bodyPr/>
        <a:lstStyle/>
        <a:p>
          <a:r>
            <a:rPr lang="en-US" dirty="0"/>
            <a:t>Executive Sponsor</a:t>
          </a:r>
        </a:p>
      </dgm:t>
    </dgm:pt>
    <dgm:pt modelId="{A6383071-4142-40B0-9105-77FC21650832}" type="parTrans" cxnId="{AAD30A92-6295-4D70-9AF2-0CC5553A92D3}">
      <dgm:prSet/>
      <dgm:spPr/>
      <dgm:t>
        <a:bodyPr/>
        <a:lstStyle/>
        <a:p>
          <a:endParaRPr lang="en-US"/>
        </a:p>
      </dgm:t>
    </dgm:pt>
    <dgm:pt modelId="{BBDBA440-639B-419A-8826-47B4A6B8A03F}" type="sibTrans" cxnId="{AAD30A92-6295-4D70-9AF2-0CC5553A92D3}">
      <dgm:prSet/>
      <dgm:spPr/>
      <dgm:t>
        <a:bodyPr/>
        <a:lstStyle/>
        <a:p>
          <a:endParaRPr lang="en-US"/>
        </a:p>
      </dgm:t>
    </dgm:pt>
    <dgm:pt modelId="{0D3A5374-8986-4927-904C-28AA9BE22F7A}" type="asst">
      <dgm:prSet phldrT="[Text]"/>
      <dgm:spPr/>
      <dgm:t>
        <a:bodyPr/>
        <a:lstStyle/>
        <a:p>
          <a:r>
            <a:rPr lang="en-US" dirty="0"/>
            <a:t>Risk &amp; Compliance Team</a:t>
          </a:r>
        </a:p>
      </dgm:t>
    </dgm:pt>
    <dgm:pt modelId="{FE525422-73C0-4C16-9375-4D0AB32A0047}" type="parTrans" cxnId="{A03EDC4C-A0A7-4D89-B8D1-A7B1829F219A}">
      <dgm:prSet/>
      <dgm:spPr/>
      <dgm:t>
        <a:bodyPr/>
        <a:lstStyle/>
        <a:p>
          <a:endParaRPr lang="en-US"/>
        </a:p>
      </dgm:t>
    </dgm:pt>
    <dgm:pt modelId="{935DAA6D-BA8B-4B81-A57F-B3F672982A10}" type="sibTrans" cxnId="{A03EDC4C-A0A7-4D89-B8D1-A7B1829F219A}">
      <dgm:prSet/>
      <dgm:spPr/>
      <dgm:t>
        <a:bodyPr/>
        <a:lstStyle/>
        <a:p>
          <a:endParaRPr lang="en-US"/>
        </a:p>
      </dgm:t>
    </dgm:pt>
    <dgm:pt modelId="{9AC2F30E-D65F-4805-A21B-E797A7758982}">
      <dgm:prSet phldrT="[Text]"/>
      <dgm:spPr/>
      <dgm:t>
        <a:bodyPr/>
        <a:lstStyle/>
        <a:p>
          <a:r>
            <a:rPr lang="en-US" dirty="0"/>
            <a:t>IT &amp; Security</a:t>
          </a:r>
        </a:p>
      </dgm:t>
    </dgm:pt>
    <dgm:pt modelId="{2EFD39F8-2DF8-44A6-9114-C7322D5DD82A}" type="parTrans" cxnId="{0550BE19-510C-4026-8C58-1B09002EFEF9}">
      <dgm:prSet/>
      <dgm:spPr/>
      <dgm:t>
        <a:bodyPr/>
        <a:lstStyle/>
        <a:p>
          <a:endParaRPr lang="en-US"/>
        </a:p>
      </dgm:t>
    </dgm:pt>
    <dgm:pt modelId="{0A7A8E49-C4F2-4936-883D-9718902EC538}" type="sibTrans" cxnId="{0550BE19-510C-4026-8C58-1B09002EFEF9}">
      <dgm:prSet/>
      <dgm:spPr/>
      <dgm:t>
        <a:bodyPr/>
        <a:lstStyle/>
        <a:p>
          <a:endParaRPr lang="en-US"/>
        </a:p>
      </dgm:t>
    </dgm:pt>
    <dgm:pt modelId="{80B06009-0E84-4DE0-9C06-F3868243B2B9}">
      <dgm:prSet phldrT="[Text]"/>
      <dgm:spPr/>
      <dgm:t>
        <a:bodyPr/>
        <a:lstStyle/>
        <a:p>
          <a:r>
            <a:rPr lang="en-US" dirty="0"/>
            <a:t>Data Producers</a:t>
          </a:r>
        </a:p>
      </dgm:t>
    </dgm:pt>
    <dgm:pt modelId="{37B18F93-CB76-43D7-A5F0-328881E3B1EF}" type="parTrans" cxnId="{57D8490F-B949-4D46-AD44-C1300C42196E}">
      <dgm:prSet/>
      <dgm:spPr/>
      <dgm:t>
        <a:bodyPr/>
        <a:lstStyle/>
        <a:p>
          <a:endParaRPr lang="en-US"/>
        </a:p>
      </dgm:t>
    </dgm:pt>
    <dgm:pt modelId="{489B3392-9639-4EB2-8CBD-B69AEEF2B5B9}" type="sibTrans" cxnId="{57D8490F-B949-4D46-AD44-C1300C42196E}">
      <dgm:prSet/>
      <dgm:spPr/>
      <dgm:t>
        <a:bodyPr/>
        <a:lstStyle/>
        <a:p>
          <a:endParaRPr lang="en-US"/>
        </a:p>
      </dgm:t>
    </dgm:pt>
    <dgm:pt modelId="{4FB2AAE0-EB1F-4D49-9CC0-151854853322}">
      <dgm:prSet phldrT="[Text]"/>
      <dgm:spPr/>
      <dgm:t>
        <a:bodyPr/>
        <a:lstStyle/>
        <a:p>
          <a:r>
            <a:rPr lang="en-US" dirty="0"/>
            <a:t>Data Stewards</a:t>
          </a:r>
        </a:p>
      </dgm:t>
    </dgm:pt>
    <dgm:pt modelId="{298F2F5A-E354-4140-8054-1ED9EA7EB7B1}" type="parTrans" cxnId="{75625DD7-825E-4A94-8DBB-282218FB23A5}">
      <dgm:prSet/>
      <dgm:spPr/>
      <dgm:t>
        <a:bodyPr/>
        <a:lstStyle/>
        <a:p>
          <a:endParaRPr lang="en-US"/>
        </a:p>
      </dgm:t>
    </dgm:pt>
    <dgm:pt modelId="{0255C2C3-E8D7-4865-AC95-148F1CFD3434}" type="sibTrans" cxnId="{75625DD7-825E-4A94-8DBB-282218FB23A5}">
      <dgm:prSet/>
      <dgm:spPr/>
      <dgm:t>
        <a:bodyPr/>
        <a:lstStyle/>
        <a:p>
          <a:endParaRPr lang="en-US"/>
        </a:p>
      </dgm:t>
    </dgm:pt>
    <dgm:pt modelId="{B850FC9F-D0FE-41FA-93F7-3B542488C28E}" type="pres">
      <dgm:prSet presAssocID="{57D43512-8161-44A3-BEBC-4841BA2315EC}" presName="hierChild1" presStyleCnt="0">
        <dgm:presLayoutVars>
          <dgm:orgChart val="1"/>
          <dgm:chPref val="1"/>
          <dgm:dir/>
          <dgm:animOne val="branch"/>
          <dgm:animLvl val="lvl"/>
          <dgm:resizeHandles/>
        </dgm:presLayoutVars>
      </dgm:prSet>
      <dgm:spPr/>
    </dgm:pt>
    <dgm:pt modelId="{6CA463FF-5A53-4CFC-9FE0-E5703B515033}" type="pres">
      <dgm:prSet presAssocID="{93CA996B-8594-413E-ADC6-BDB85F0B0EAE}" presName="hierRoot1" presStyleCnt="0">
        <dgm:presLayoutVars>
          <dgm:hierBranch val="init"/>
        </dgm:presLayoutVars>
      </dgm:prSet>
      <dgm:spPr/>
    </dgm:pt>
    <dgm:pt modelId="{2D9527E6-6D63-4CA7-87D1-4A532A263119}" type="pres">
      <dgm:prSet presAssocID="{93CA996B-8594-413E-ADC6-BDB85F0B0EAE}" presName="rootComposite1" presStyleCnt="0"/>
      <dgm:spPr/>
    </dgm:pt>
    <dgm:pt modelId="{D756055A-10DA-459B-93D7-8F130B6494A8}" type="pres">
      <dgm:prSet presAssocID="{93CA996B-8594-413E-ADC6-BDB85F0B0EAE}" presName="rootText1" presStyleLbl="node0" presStyleIdx="0" presStyleCnt="1">
        <dgm:presLayoutVars>
          <dgm:chPref val="3"/>
        </dgm:presLayoutVars>
      </dgm:prSet>
      <dgm:spPr/>
    </dgm:pt>
    <dgm:pt modelId="{1E1DC4B0-D5CB-4EB5-A8D1-ADEE8CDE9869}" type="pres">
      <dgm:prSet presAssocID="{93CA996B-8594-413E-ADC6-BDB85F0B0EAE}" presName="rootConnector1" presStyleLbl="node1" presStyleIdx="0" presStyleCnt="0"/>
      <dgm:spPr/>
    </dgm:pt>
    <dgm:pt modelId="{7798C283-961A-4FF3-8F57-00A11731F143}" type="pres">
      <dgm:prSet presAssocID="{93CA996B-8594-413E-ADC6-BDB85F0B0EAE}" presName="hierChild2" presStyleCnt="0"/>
      <dgm:spPr/>
    </dgm:pt>
    <dgm:pt modelId="{50F89E30-4C88-4E3B-AB91-B70FFBDA27EF}" type="pres">
      <dgm:prSet presAssocID="{2EFD39F8-2DF8-44A6-9114-C7322D5DD82A}" presName="Name37" presStyleLbl="parChTrans1D2" presStyleIdx="0" presStyleCnt="4"/>
      <dgm:spPr/>
    </dgm:pt>
    <dgm:pt modelId="{29316896-0AED-420B-B627-9DA1E14BA84F}" type="pres">
      <dgm:prSet presAssocID="{9AC2F30E-D65F-4805-A21B-E797A7758982}" presName="hierRoot2" presStyleCnt="0">
        <dgm:presLayoutVars>
          <dgm:hierBranch val="init"/>
        </dgm:presLayoutVars>
      </dgm:prSet>
      <dgm:spPr/>
    </dgm:pt>
    <dgm:pt modelId="{A37D4302-8FAE-4D2F-B5DD-258D6D09FBEB}" type="pres">
      <dgm:prSet presAssocID="{9AC2F30E-D65F-4805-A21B-E797A7758982}" presName="rootComposite" presStyleCnt="0"/>
      <dgm:spPr/>
    </dgm:pt>
    <dgm:pt modelId="{799EC621-0659-4C43-88FD-1C4563EC8C8D}" type="pres">
      <dgm:prSet presAssocID="{9AC2F30E-D65F-4805-A21B-E797A7758982}" presName="rootText" presStyleLbl="node2" presStyleIdx="0" presStyleCnt="3">
        <dgm:presLayoutVars>
          <dgm:chPref val="3"/>
        </dgm:presLayoutVars>
      </dgm:prSet>
      <dgm:spPr/>
    </dgm:pt>
    <dgm:pt modelId="{0DD37D91-DD62-43DC-9EAE-636525108CA2}" type="pres">
      <dgm:prSet presAssocID="{9AC2F30E-D65F-4805-A21B-E797A7758982}" presName="rootConnector" presStyleLbl="node2" presStyleIdx="0" presStyleCnt="3"/>
      <dgm:spPr/>
    </dgm:pt>
    <dgm:pt modelId="{36AD9007-C5B3-464A-957A-43ADF04A1049}" type="pres">
      <dgm:prSet presAssocID="{9AC2F30E-D65F-4805-A21B-E797A7758982}" presName="hierChild4" presStyleCnt="0"/>
      <dgm:spPr/>
    </dgm:pt>
    <dgm:pt modelId="{40AE142F-0813-460E-AE03-B4CFCB2EC5BE}" type="pres">
      <dgm:prSet presAssocID="{9AC2F30E-D65F-4805-A21B-E797A7758982}" presName="hierChild5" presStyleCnt="0"/>
      <dgm:spPr/>
    </dgm:pt>
    <dgm:pt modelId="{DE68DFFA-46A7-4331-9FE9-D0B78BBF6105}" type="pres">
      <dgm:prSet presAssocID="{37B18F93-CB76-43D7-A5F0-328881E3B1EF}" presName="Name37" presStyleLbl="parChTrans1D2" presStyleIdx="1" presStyleCnt="4"/>
      <dgm:spPr/>
    </dgm:pt>
    <dgm:pt modelId="{91FF020D-FE58-4575-8562-9A9CB1127576}" type="pres">
      <dgm:prSet presAssocID="{80B06009-0E84-4DE0-9C06-F3868243B2B9}" presName="hierRoot2" presStyleCnt="0">
        <dgm:presLayoutVars>
          <dgm:hierBranch val="init"/>
        </dgm:presLayoutVars>
      </dgm:prSet>
      <dgm:spPr/>
    </dgm:pt>
    <dgm:pt modelId="{287515AF-1921-4B27-AE82-AC183AB62D67}" type="pres">
      <dgm:prSet presAssocID="{80B06009-0E84-4DE0-9C06-F3868243B2B9}" presName="rootComposite" presStyleCnt="0"/>
      <dgm:spPr/>
    </dgm:pt>
    <dgm:pt modelId="{2BE3222B-D4A0-4F4E-B3A0-C30E236E42D0}" type="pres">
      <dgm:prSet presAssocID="{80B06009-0E84-4DE0-9C06-F3868243B2B9}" presName="rootText" presStyleLbl="node2" presStyleIdx="1" presStyleCnt="3">
        <dgm:presLayoutVars>
          <dgm:chPref val="3"/>
        </dgm:presLayoutVars>
      </dgm:prSet>
      <dgm:spPr/>
    </dgm:pt>
    <dgm:pt modelId="{3F90494E-E037-470A-A0B0-537B1403B301}" type="pres">
      <dgm:prSet presAssocID="{80B06009-0E84-4DE0-9C06-F3868243B2B9}" presName="rootConnector" presStyleLbl="node2" presStyleIdx="1" presStyleCnt="3"/>
      <dgm:spPr/>
    </dgm:pt>
    <dgm:pt modelId="{E4F4BF96-A311-45A2-88D2-31CCC63523D7}" type="pres">
      <dgm:prSet presAssocID="{80B06009-0E84-4DE0-9C06-F3868243B2B9}" presName="hierChild4" presStyleCnt="0"/>
      <dgm:spPr/>
    </dgm:pt>
    <dgm:pt modelId="{512A6C82-7CAB-4CC5-AB97-4B79970828E8}" type="pres">
      <dgm:prSet presAssocID="{80B06009-0E84-4DE0-9C06-F3868243B2B9}" presName="hierChild5" presStyleCnt="0"/>
      <dgm:spPr/>
    </dgm:pt>
    <dgm:pt modelId="{3BE20567-5D61-4CDC-936A-5310BF3C8824}" type="pres">
      <dgm:prSet presAssocID="{298F2F5A-E354-4140-8054-1ED9EA7EB7B1}" presName="Name37" presStyleLbl="parChTrans1D2" presStyleIdx="2" presStyleCnt="4"/>
      <dgm:spPr/>
    </dgm:pt>
    <dgm:pt modelId="{6BBDC37B-2931-4FA5-A680-CEB3BC03F4E5}" type="pres">
      <dgm:prSet presAssocID="{4FB2AAE0-EB1F-4D49-9CC0-151854853322}" presName="hierRoot2" presStyleCnt="0">
        <dgm:presLayoutVars>
          <dgm:hierBranch val="init"/>
        </dgm:presLayoutVars>
      </dgm:prSet>
      <dgm:spPr/>
    </dgm:pt>
    <dgm:pt modelId="{5D45A963-189D-43A2-980F-AA1CA719EB55}" type="pres">
      <dgm:prSet presAssocID="{4FB2AAE0-EB1F-4D49-9CC0-151854853322}" presName="rootComposite" presStyleCnt="0"/>
      <dgm:spPr/>
    </dgm:pt>
    <dgm:pt modelId="{1AD7492D-6FF9-4695-BEB6-E768F9DE3C73}" type="pres">
      <dgm:prSet presAssocID="{4FB2AAE0-EB1F-4D49-9CC0-151854853322}" presName="rootText" presStyleLbl="node2" presStyleIdx="2" presStyleCnt="3">
        <dgm:presLayoutVars>
          <dgm:chPref val="3"/>
        </dgm:presLayoutVars>
      </dgm:prSet>
      <dgm:spPr/>
    </dgm:pt>
    <dgm:pt modelId="{69F51AA0-6D58-4458-ABE6-7ADA2C4509FF}" type="pres">
      <dgm:prSet presAssocID="{4FB2AAE0-EB1F-4D49-9CC0-151854853322}" presName="rootConnector" presStyleLbl="node2" presStyleIdx="2" presStyleCnt="3"/>
      <dgm:spPr/>
    </dgm:pt>
    <dgm:pt modelId="{32564DCD-2F74-4A1F-AC86-ADABE65A111C}" type="pres">
      <dgm:prSet presAssocID="{4FB2AAE0-EB1F-4D49-9CC0-151854853322}" presName="hierChild4" presStyleCnt="0"/>
      <dgm:spPr/>
    </dgm:pt>
    <dgm:pt modelId="{BB53F8E6-205B-4BD0-BDEB-F17F7975B80D}" type="pres">
      <dgm:prSet presAssocID="{4FB2AAE0-EB1F-4D49-9CC0-151854853322}" presName="hierChild5" presStyleCnt="0"/>
      <dgm:spPr/>
    </dgm:pt>
    <dgm:pt modelId="{DEEF6360-FB9A-4EC4-8224-97D23E22F982}" type="pres">
      <dgm:prSet presAssocID="{93CA996B-8594-413E-ADC6-BDB85F0B0EAE}" presName="hierChild3" presStyleCnt="0"/>
      <dgm:spPr/>
    </dgm:pt>
    <dgm:pt modelId="{E7E3CB65-55BB-4B64-AF46-3854C06783DA}" type="pres">
      <dgm:prSet presAssocID="{FE525422-73C0-4C16-9375-4D0AB32A0047}" presName="Name111" presStyleLbl="parChTrans1D2" presStyleIdx="3" presStyleCnt="4"/>
      <dgm:spPr/>
    </dgm:pt>
    <dgm:pt modelId="{565D1711-55A7-4D2C-A273-96CFF8EDE557}" type="pres">
      <dgm:prSet presAssocID="{0D3A5374-8986-4927-904C-28AA9BE22F7A}" presName="hierRoot3" presStyleCnt="0">
        <dgm:presLayoutVars>
          <dgm:hierBranch val="init"/>
        </dgm:presLayoutVars>
      </dgm:prSet>
      <dgm:spPr/>
    </dgm:pt>
    <dgm:pt modelId="{9D8DFC66-AA02-4E19-8313-5347A1D51B48}" type="pres">
      <dgm:prSet presAssocID="{0D3A5374-8986-4927-904C-28AA9BE22F7A}" presName="rootComposite3" presStyleCnt="0"/>
      <dgm:spPr/>
    </dgm:pt>
    <dgm:pt modelId="{63E19E1F-625D-40BD-B30A-FDCD2BB35E48}" type="pres">
      <dgm:prSet presAssocID="{0D3A5374-8986-4927-904C-28AA9BE22F7A}" presName="rootText3" presStyleLbl="asst1" presStyleIdx="0" presStyleCnt="1">
        <dgm:presLayoutVars>
          <dgm:chPref val="3"/>
        </dgm:presLayoutVars>
      </dgm:prSet>
      <dgm:spPr/>
    </dgm:pt>
    <dgm:pt modelId="{01BA9898-5A2C-48FE-A0C0-32BD0915D011}" type="pres">
      <dgm:prSet presAssocID="{0D3A5374-8986-4927-904C-28AA9BE22F7A}" presName="rootConnector3" presStyleLbl="asst1" presStyleIdx="0" presStyleCnt="1"/>
      <dgm:spPr/>
    </dgm:pt>
    <dgm:pt modelId="{9897F87B-01FD-45B2-B06B-BF8903EAD6CE}" type="pres">
      <dgm:prSet presAssocID="{0D3A5374-8986-4927-904C-28AA9BE22F7A}" presName="hierChild6" presStyleCnt="0"/>
      <dgm:spPr/>
    </dgm:pt>
    <dgm:pt modelId="{7903A609-D1CA-45DF-9B90-8D7583DE3530}" type="pres">
      <dgm:prSet presAssocID="{0D3A5374-8986-4927-904C-28AA9BE22F7A}" presName="hierChild7" presStyleCnt="0"/>
      <dgm:spPr/>
    </dgm:pt>
  </dgm:ptLst>
  <dgm:cxnLst>
    <dgm:cxn modelId="{50587203-A327-4A83-8D4D-4D1B2F9508EA}" type="presOf" srcId="{80B06009-0E84-4DE0-9C06-F3868243B2B9}" destId="{2BE3222B-D4A0-4F4E-B3A0-C30E236E42D0}" srcOrd="0" destOrd="0" presId="urn:microsoft.com/office/officeart/2005/8/layout/orgChart1"/>
    <dgm:cxn modelId="{57D8490F-B949-4D46-AD44-C1300C42196E}" srcId="{93CA996B-8594-413E-ADC6-BDB85F0B0EAE}" destId="{80B06009-0E84-4DE0-9C06-F3868243B2B9}" srcOrd="2" destOrd="0" parTransId="{37B18F93-CB76-43D7-A5F0-328881E3B1EF}" sibTransId="{489B3392-9639-4EB2-8CBD-B69AEEF2B5B9}"/>
    <dgm:cxn modelId="{260B3115-BF05-466C-B6B1-C60768600C24}" type="presOf" srcId="{0D3A5374-8986-4927-904C-28AA9BE22F7A}" destId="{63E19E1F-625D-40BD-B30A-FDCD2BB35E48}" srcOrd="0" destOrd="0" presId="urn:microsoft.com/office/officeart/2005/8/layout/orgChart1"/>
    <dgm:cxn modelId="{CABB7815-7381-4F32-BD40-A9E42E35A053}" type="presOf" srcId="{4FB2AAE0-EB1F-4D49-9CC0-151854853322}" destId="{69F51AA0-6D58-4458-ABE6-7ADA2C4509FF}" srcOrd="1" destOrd="0" presId="urn:microsoft.com/office/officeart/2005/8/layout/orgChart1"/>
    <dgm:cxn modelId="{0550BE19-510C-4026-8C58-1B09002EFEF9}" srcId="{93CA996B-8594-413E-ADC6-BDB85F0B0EAE}" destId="{9AC2F30E-D65F-4805-A21B-E797A7758982}" srcOrd="1" destOrd="0" parTransId="{2EFD39F8-2DF8-44A6-9114-C7322D5DD82A}" sibTransId="{0A7A8E49-C4F2-4936-883D-9718902EC538}"/>
    <dgm:cxn modelId="{952DF528-C875-454B-859E-54485FC85C70}" type="presOf" srcId="{93CA996B-8594-413E-ADC6-BDB85F0B0EAE}" destId="{D756055A-10DA-459B-93D7-8F130B6494A8}" srcOrd="0" destOrd="0" presId="urn:microsoft.com/office/officeart/2005/8/layout/orgChart1"/>
    <dgm:cxn modelId="{40161731-EA14-4B85-9437-8F6DA7CD0537}" type="presOf" srcId="{37B18F93-CB76-43D7-A5F0-328881E3B1EF}" destId="{DE68DFFA-46A7-4331-9FE9-D0B78BBF6105}" srcOrd="0" destOrd="0" presId="urn:microsoft.com/office/officeart/2005/8/layout/orgChart1"/>
    <dgm:cxn modelId="{A278C937-A847-4C2D-BEBB-69885F5A9217}" type="presOf" srcId="{9AC2F30E-D65F-4805-A21B-E797A7758982}" destId="{799EC621-0659-4C43-88FD-1C4563EC8C8D}" srcOrd="0" destOrd="0" presId="urn:microsoft.com/office/officeart/2005/8/layout/orgChart1"/>
    <dgm:cxn modelId="{E9D60869-24E6-494F-9B52-9A7015D4CB54}" type="presOf" srcId="{298F2F5A-E354-4140-8054-1ED9EA7EB7B1}" destId="{3BE20567-5D61-4CDC-936A-5310BF3C8824}" srcOrd="0" destOrd="0" presId="urn:microsoft.com/office/officeart/2005/8/layout/orgChart1"/>
    <dgm:cxn modelId="{26028D4B-0AFF-4D3C-B346-EB338512827A}" type="presOf" srcId="{4FB2AAE0-EB1F-4D49-9CC0-151854853322}" destId="{1AD7492D-6FF9-4695-BEB6-E768F9DE3C73}" srcOrd="0" destOrd="0" presId="urn:microsoft.com/office/officeart/2005/8/layout/orgChart1"/>
    <dgm:cxn modelId="{A03EDC4C-A0A7-4D89-B8D1-A7B1829F219A}" srcId="{93CA996B-8594-413E-ADC6-BDB85F0B0EAE}" destId="{0D3A5374-8986-4927-904C-28AA9BE22F7A}" srcOrd="0" destOrd="0" parTransId="{FE525422-73C0-4C16-9375-4D0AB32A0047}" sibTransId="{935DAA6D-BA8B-4B81-A57F-B3F672982A10}"/>
    <dgm:cxn modelId="{B3DAF372-BB6B-4076-A68D-F88044E48260}" type="presOf" srcId="{0D3A5374-8986-4927-904C-28AA9BE22F7A}" destId="{01BA9898-5A2C-48FE-A0C0-32BD0915D011}" srcOrd="1" destOrd="0" presId="urn:microsoft.com/office/officeart/2005/8/layout/orgChart1"/>
    <dgm:cxn modelId="{AAD30A92-6295-4D70-9AF2-0CC5553A92D3}" srcId="{57D43512-8161-44A3-BEBC-4841BA2315EC}" destId="{93CA996B-8594-413E-ADC6-BDB85F0B0EAE}" srcOrd="0" destOrd="0" parTransId="{A6383071-4142-40B0-9105-77FC21650832}" sibTransId="{BBDBA440-639B-419A-8826-47B4A6B8A03F}"/>
    <dgm:cxn modelId="{CF67F8A7-C553-48F0-ABAF-8A8E282283BE}" type="presOf" srcId="{80B06009-0E84-4DE0-9C06-F3868243B2B9}" destId="{3F90494E-E037-470A-A0B0-537B1403B301}" srcOrd="1" destOrd="0" presId="urn:microsoft.com/office/officeart/2005/8/layout/orgChart1"/>
    <dgm:cxn modelId="{5B7A80BA-768B-4E02-8B69-D82B75E829F3}" type="presOf" srcId="{57D43512-8161-44A3-BEBC-4841BA2315EC}" destId="{B850FC9F-D0FE-41FA-93F7-3B542488C28E}" srcOrd="0" destOrd="0" presId="urn:microsoft.com/office/officeart/2005/8/layout/orgChart1"/>
    <dgm:cxn modelId="{452E7CC9-EDA0-4A45-8C39-9318B94B99DC}" type="presOf" srcId="{2EFD39F8-2DF8-44A6-9114-C7322D5DD82A}" destId="{50F89E30-4C88-4E3B-AB91-B70FFBDA27EF}" srcOrd="0" destOrd="0" presId="urn:microsoft.com/office/officeart/2005/8/layout/orgChart1"/>
    <dgm:cxn modelId="{2C7FEDC9-B5E8-4A7F-9195-B1B9651E8CB1}" type="presOf" srcId="{FE525422-73C0-4C16-9375-4D0AB32A0047}" destId="{E7E3CB65-55BB-4B64-AF46-3854C06783DA}" srcOrd="0" destOrd="0" presId="urn:microsoft.com/office/officeart/2005/8/layout/orgChart1"/>
    <dgm:cxn modelId="{B4B6E1CE-ADFB-48AB-B9C4-DA31A16625D6}" type="presOf" srcId="{93CA996B-8594-413E-ADC6-BDB85F0B0EAE}" destId="{1E1DC4B0-D5CB-4EB5-A8D1-ADEE8CDE9869}" srcOrd="1" destOrd="0" presId="urn:microsoft.com/office/officeart/2005/8/layout/orgChart1"/>
    <dgm:cxn modelId="{75625DD7-825E-4A94-8DBB-282218FB23A5}" srcId="{93CA996B-8594-413E-ADC6-BDB85F0B0EAE}" destId="{4FB2AAE0-EB1F-4D49-9CC0-151854853322}" srcOrd="3" destOrd="0" parTransId="{298F2F5A-E354-4140-8054-1ED9EA7EB7B1}" sibTransId="{0255C2C3-E8D7-4865-AC95-148F1CFD3434}"/>
    <dgm:cxn modelId="{DB0F26FA-8DF8-455F-B8A7-BD3D2DEBEC6D}" type="presOf" srcId="{9AC2F30E-D65F-4805-A21B-E797A7758982}" destId="{0DD37D91-DD62-43DC-9EAE-636525108CA2}" srcOrd="1" destOrd="0" presId="urn:microsoft.com/office/officeart/2005/8/layout/orgChart1"/>
    <dgm:cxn modelId="{8EA2D456-7109-4CAF-B48F-CFDB8923123E}" type="presParOf" srcId="{B850FC9F-D0FE-41FA-93F7-3B542488C28E}" destId="{6CA463FF-5A53-4CFC-9FE0-E5703B515033}" srcOrd="0" destOrd="0" presId="urn:microsoft.com/office/officeart/2005/8/layout/orgChart1"/>
    <dgm:cxn modelId="{51EB9842-7A51-4B54-B2E5-669557DD169F}" type="presParOf" srcId="{6CA463FF-5A53-4CFC-9FE0-E5703B515033}" destId="{2D9527E6-6D63-4CA7-87D1-4A532A263119}" srcOrd="0" destOrd="0" presId="urn:microsoft.com/office/officeart/2005/8/layout/orgChart1"/>
    <dgm:cxn modelId="{14339C68-6100-4777-98F0-208B168BCB00}" type="presParOf" srcId="{2D9527E6-6D63-4CA7-87D1-4A532A263119}" destId="{D756055A-10DA-459B-93D7-8F130B6494A8}" srcOrd="0" destOrd="0" presId="urn:microsoft.com/office/officeart/2005/8/layout/orgChart1"/>
    <dgm:cxn modelId="{76BDF099-5E52-43C0-8743-1C08186E4E59}" type="presParOf" srcId="{2D9527E6-6D63-4CA7-87D1-4A532A263119}" destId="{1E1DC4B0-D5CB-4EB5-A8D1-ADEE8CDE9869}" srcOrd="1" destOrd="0" presId="urn:microsoft.com/office/officeart/2005/8/layout/orgChart1"/>
    <dgm:cxn modelId="{1B392079-5EBA-49FA-8937-B4EC1F4D77EA}" type="presParOf" srcId="{6CA463FF-5A53-4CFC-9FE0-E5703B515033}" destId="{7798C283-961A-4FF3-8F57-00A11731F143}" srcOrd="1" destOrd="0" presId="urn:microsoft.com/office/officeart/2005/8/layout/orgChart1"/>
    <dgm:cxn modelId="{885EE01F-EDEB-4A4C-BE11-89B416EA6212}" type="presParOf" srcId="{7798C283-961A-4FF3-8F57-00A11731F143}" destId="{50F89E30-4C88-4E3B-AB91-B70FFBDA27EF}" srcOrd="0" destOrd="0" presId="urn:microsoft.com/office/officeart/2005/8/layout/orgChart1"/>
    <dgm:cxn modelId="{B8276565-C978-44CD-A96E-A57E7FA3C38D}" type="presParOf" srcId="{7798C283-961A-4FF3-8F57-00A11731F143}" destId="{29316896-0AED-420B-B627-9DA1E14BA84F}" srcOrd="1" destOrd="0" presId="urn:microsoft.com/office/officeart/2005/8/layout/orgChart1"/>
    <dgm:cxn modelId="{F2363504-6293-47C4-A3FF-60E452F86672}" type="presParOf" srcId="{29316896-0AED-420B-B627-9DA1E14BA84F}" destId="{A37D4302-8FAE-4D2F-B5DD-258D6D09FBEB}" srcOrd="0" destOrd="0" presId="urn:microsoft.com/office/officeart/2005/8/layout/orgChart1"/>
    <dgm:cxn modelId="{6038E03C-A711-4397-B867-9CC3CA1ECEF0}" type="presParOf" srcId="{A37D4302-8FAE-4D2F-B5DD-258D6D09FBEB}" destId="{799EC621-0659-4C43-88FD-1C4563EC8C8D}" srcOrd="0" destOrd="0" presId="urn:microsoft.com/office/officeart/2005/8/layout/orgChart1"/>
    <dgm:cxn modelId="{3F24858E-8AC4-4E9D-884B-81DBAA2CAEA8}" type="presParOf" srcId="{A37D4302-8FAE-4D2F-B5DD-258D6D09FBEB}" destId="{0DD37D91-DD62-43DC-9EAE-636525108CA2}" srcOrd="1" destOrd="0" presId="urn:microsoft.com/office/officeart/2005/8/layout/orgChart1"/>
    <dgm:cxn modelId="{50BA9B9E-5453-4D3E-BB32-DF1776B0D7C2}" type="presParOf" srcId="{29316896-0AED-420B-B627-9DA1E14BA84F}" destId="{36AD9007-C5B3-464A-957A-43ADF04A1049}" srcOrd="1" destOrd="0" presId="urn:microsoft.com/office/officeart/2005/8/layout/orgChart1"/>
    <dgm:cxn modelId="{2053B08D-5577-4FF2-9FD5-2C36B4A8E684}" type="presParOf" srcId="{29316896-0AED-420B-B627-9DA1E14BA84F}" destId="{40AE142F-0813-460E-AE03-B4CFCB2EC5BE}" srcOrd="2" destOrd="0" presId="urn:microsoft.com/office/officeart/2005/8/layout/orgChart1"/>
    <dgm:cxn modelId="{BA623DE8-B860-4B72-99FE-AC450EA20531}" type="presParOf" srcId="{7798C283-961A-4FF3-8F57-00A11731F143}" destId="{DE68DFFA-46A7-4331-9FE9-D0B78BBF6105}" srcOrd="2" destOrd="0" presId="urn:microsoft.com/office/officeart/2005/8/layout/orgChart1"/>
    <dgm:cxn modelId="{8435B9D3-29D6-4B66-B216-EA515CB62629}" type="presParOf" srcId="{7798C283-961A-4FF3-8F57-00A11731F143}" destId="{91FF020D-FE58-4575-8562-9A9CB1127576}" srcOrd="3" destOrd="0" presId="urn:microsoft.com/office/officeart/2005/8/layout/orgChart1"/>
    <dgm:cxn modelId="{27340515-2C2C-4709-97AB-94DCDD34B2D3}" type="presParOf" srcId="{91FF020D-FE58-4575-8562-9A9CB1127576}" destId="{287515AF-1921-4B27-AE82-AC183AB62D67}" srcOrd="0" destOrd="0" presId="urn:microsoft.com/office/officeart/2005/8/layout/orgChart1"/>
    <dgm:cxn modelId="{C64085DF-63F0-4DDA-84BC-E12B0485DFE2}" type="presParOf" srcId="{287515AF-1921-4B27-AE82-AC183AB62D67}" destId="{2BE3222B-D4A0-4F4E-B3A0-C30E236E42D0}" srcOrd="0" destOrd="0" presId="urn:microsoft.com/office/officeart/2005/8/layout/orgChart1"/>
    <dgm:cxn modelId="{F2E98292-C2DF-4F38-AD94-8781D5451A67}" type="presParOf" srcId="{287515AF-1921-4B27-AE82-AC183AB62D67}" destId="{3F90494E-E037-470A-A0B0-537B1403B301}" srcOrd="1" destOrd="0" presId="urn:microsoft.com/office/officeart/2005/8/layout/orgChart1"/>
    <dgm:cxn modelId="{4EF30E05-888B-4FEC-A8BA-0F18F7964E16}" type="presParOf" srcId="{91FF020D-FE58-4575-8562-9A9CB1127576}" destId="{E4F4BF96-A311-45A2-88D2-31CCC63523D7}" srcOrd="1" destOrd="0" presId="urn:microsoft.com/office/officeart/2005/8/layout/orgChart1"/>
    <dgm:cxn modelId="{23D3111E-5237-4DEF-A4BA-54D79F571F95}" type="presParOf" srcId="{91FF020D-FE58-4575-8562-9A9CB1127576}" destId="{512A6C82-7CAB-4CC5-AB97-4B79970828E8}" srcOrd="2" destOrd="0" presId="urn:microsoft.com/office/officeart/2005/8/layout/orgChart1"/>
    <dgm:cxn modelId="{3466A46F-424A-4633-B08F-D0D34845EDF6}" type="presParOf" srcId="{7798C283-961A-4FF3-8F57-00A11731F143}" destId="{3BE20567-5D61-4CDC-936A-5310BF3C8824}" srcOrd="4" destOrd="0" presId="urn:microsoft.com/office/officeart/2005/8/layout/orgChart1"/>
    <dgm:cxn modelId="{DF0DDCA1-FBC6-45CB-9609-7DBB466B6C49}" type="presParOf" srcId="{7798C283-961A-4FF3-8F57-00A11731F143}" destId="{6BBDC37B-2931-4FA5-A680-CEB3BC03F4E5}" srcOrd="5" destOrd="0" presId="urn:microsoft.com/office/officeart/2005/8/layout/orgChart1"/>
    <dgm:cxn modelId="{5F7D98C2-83AB-476B-8E56-92C4DB528E15}" type="presParOf" srcId="{6BBDC37B-2931-4FA5-A680-CEB3BC03F4E5}" destId="{5D45A963-189D-43A2-980F-AA1CA719EB55}" srcOrd="0" destOrd="0" presId="urn:microsoft.com/office/officeart/2005/8/layout/orgChart1"/>
    <dgm:cxn modelId="{9724C9C0-20CB-4FB5-B409-E26E97CCEC6E}" type="presParOf" srcId="{5D45A963-189D-43A2-980F-AA1CA719EB55}" destId="{1AD7492D-6FF9-4695-BEB6-E768F9DE3C73}" srcOrd="0" destOrd="0" presId="urn:microsoft.com/office/officeart/2005/8/layout/orgChart1"/>
    <dgm:cxn modelId="{1A0A666F-B379-443F-9E4F-4EA1DA36DE7B}" type="presParOf" srcId="{5D45A963-189D-43A2-980F-AA1CA719EB55}" destId="{69F51AA0-6D58-4458-ABE6-7ADA2C4509FF}" srcOrd="1" destOrd="0" presId="urn:microsoft.com/office/officeart/2005/8/layout/orgChart1"/>
    <dgm:cxn modelId="{51BA4B35-5C31-40FD-AF90-CCB3C722819A}" type="presParOf" srcId="{6BBDC37B-2931-4FA5-A680-CEB3BC03F4E5}" destId="{32564DCD-2F74-4A1F-AC86-ADABE65A111C}" srcOrd="1" destOrd="0" presId="urn:microsoft.com/office/officeart/2005/8/layout/orgChart1"/>
    <dgm:cxn modelId="{03381B85-04D1-4559-8339-E1972EC1CF31}" type="presParOf" srcId="{6BBDC37B-2931-4FA5-A680-CEB3BC03F4E5}" destId="{BB53F8E6-205B-4BD0-BDEB-F17F7975B80D}" srcOrd="2" destOrd="0" presId="urn:microsoft.com/office/officeart/2005/8/layout/orgChart1"/>
    <dgm:cxn modelId="{E244BCFB-6A5A-4538-B4FC-4E3D804897F4}" type="presParOf" srcId="{6CA463FF-5A53-4CFC-9FE0-E5703B515033}" destId="{DEEF6360-FB9A-4EC4-8224-97D23E22F982}" srcOrd="2" destOrd="0" presId="urn:microsoft.com/office/officeart/2005/8/layout/orgChart1"/>
    <dgm:cxn modelId="{4ECFA468-8510-4787-B4E9-30630A28C336}" type="presParOf" srcId="{DEEF6360-FB9A-4EC4-8224-97D23E22F982}" destId="{E7E3CB65-55BB-4B64-AF46-3854C06783DA}" srcOrd="0" destOrd="0" presId="urn:microsoft.com/office/officeart/2005/8/layout/orgChart1"/>
    <dgm:cxn modelId="{0DDD746B-963E-4AFB-8911-A8B66BA08A9D}" type="presParOf" srcId="{DEEF6360-FB9A-4EC4-8224-97D23E22F982}" destId="{565D1711-55A7-4D2C-A273-96CFF8EDE557}" srcOrd="1" destOrd="0" presId="urn:microsoft.com/office/officeart/2005/8/layout/orgChart1"/>
    <dgm:cxn modelId="{F96B5DB7-1081-49BA-869D-59CC4AE6C3CE}" type="presParOf" srcId="{565D1711-55A7-4D2C-A273-96CFF8EDE557}" destId="{9D8DFC66-AA02-4E19-8313-5347A1D51B48}" srcOrd="0" destOrd="0" presId="urn:microsoft.com/office/officeart/2005/8/layout/orgChart1"/>
    <dgm:cxn modelId="{3C7DA997-8592-4049-88E3-7995EF073D7C}" type="presParOf" srcId="{9D8DFC66-AA02-4E19-8313-5347A1D51B48}" destId="{63E19E1F-625D-40BD-B30A-FDCD2BB35E48}" srcOrd="0" destOrd="0" presId="urn:microsoft.com/office/officeart/2005/8/layout/orgChart1"/>
    <dgm:cxn modelId="{392C8055-F8E5-4AD1-A910-FC69615B91F7}" type="presParOf" srcId="{9D8DFC66-AA02-4E19-8313-5347A1D51B48}" destId="{01BA9898-5A2C-48FE-A0C0-32BD0915D011}" srcOrd="1" destOrd="0" presId="urn:microsoft.com/office/officeart/2005/8/layout/orgChart1"/>
    <dgm:cxn modelId="{5E36DD39-1824-4FC6-959A-4E118EE41C09}" type="presParOf" srcId="{565D1711-55A7-4D2C-A273-96CFF8EDE557}" destId="{9897F87B-01FD-45B2-B06B-BF8903EAD6CE}" srcOrd="1" destOrd="0" presId="urn:microsoft.com/office/officeart/2005/8/layout/orgChart1"/>
    <dgm:cxn modelId="{03C56610-E18C-4416-8056-40D6D90D0B52}" type="presParOf" srcId="{565D1711-55A7-4D2C-A273-96CFF8EDE557}" destId="{7903A609-D1CA-45DF-9B90-8D7583DE3530}"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5A3B3C-3E70-400C-9A24-D455C5CC3955}"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9ADD558C-1C7A-4FE5-BAF2-ABB010DFB376}">
      <dgm:prSet phldrT="[Text]"/>
      <dgm:spPr/>
      <dgm:t>
        <a:bodyPr/>
        <a:lstStyle/>
        <a:p>
          <a:r>
            <a:rPr lang="en-US" dirty="0"/>
            <a:t>Executive Sponsor</a:t>
          </a:r>
        </a:p>
      </dgm:t>
    </dgm:pt>
    <dgm:pt modelId="{2E7ED359-4993-4033-855F-8224F9DA5AC4}" type="parTrans" cxnId="{678F4CC1-7ACA-40FE-8BB9-5D773A757BC9}">
      <dgm:prSet/>
      <dgm:spPr/>
      <dgm:t>
        <a:bodyPr/>
        <a:lstStyle/>
        <a:p>
          <a:endParaRPr lang="en-US"/>
        </a:p>
      </dgm:t>
    </dgm:pt>
    <dgm:pt modelId="{E8A06FF6-4326-41F0-8DAD-5ABD76E96AB9}" type="sibTrans" cxnId="{678F4CC1-7ACA-40FE-8BB9-5D773A757BC9}">
      <dgm:prSet/>
      <dgm:spPr/>
      <dgm:t>
        <a:bodyPr/>
        <a:lstStyle/>
        <a:p>
          <a:endParaRPr lang="en-US"/>
        </a:p>
      </dgm:t>
    </dgm:pt>
    <dgm:pt modelId="{ABAF76D1-1903-4A06-8AA7-DCE0ECEBB210}">
      <dgm:prSet phldrT="[Text]"/>
      <dgm:spPr/>
      <dgm:t>
        <a:bodyPr/>
        <a:lstStyle/>
        <a:p>
          <a:r>
            <a:rPr lang="en-US" dirty="0"/>
            <a:t>Risk &amp; Compliance Team</a:t>
          </a:r>
        </a:p>
      </dgm:t>
    </dgm:pt>
    <dgm:pt modelId="{C8C3DED0-7041-442C-BEEF-F19B4221D5C5}" type="parTrans" cxnId="{ADCA8752-D6C7-44D7-8E9C-5339F2446CFA}">
      <dgm:prSet/>
      <dgm:spPr/>
      <dgm:t>
        <a:bodyPr/>
        <a:lstStyle/>
        <a:p>
          <a:endParaRPr lang="en-US"/>
        </a:p>
      </dgm:t>
    </dgm:pt>
    <dgm:pt modelId="{7367E967-C1D5-4EC1-816B-B2D73874F4BD}" type="sibTrans" cxnId="{ADCA8752-D6C7-44D7-8E9C-5339F2446CFA}">
      <dgm:prSet/>
      <dgm:spPr/>
      <dgm:t>
        <a:bodyPr/>
        <a:lstStyle/>
        <a:p>
          <a:endParaRPr lang="en-US"/>
        </a:p>
      </dgm:t>
    </dgm:pt>
    <dgm:pt modelId="{D7C8CA8C-0F02-45BB-9321-DA5E8410DDBA}">
      <dgm:prSet phldrT="[Text]"/>
      <dgm:spPr/>
      <dgm:t>
        <a:bodyPr/>
        <a:lstStyle/>
        <a:p>
          <a:r>
            <a:rPr lang="en-US" dirty="0"/>
            <a:t>IT &amp; Security</a:t>
          </a:r>
        </a:p>
      </dgm:t>
    </dgm:pt>
    <dgm:pt modelId="{01D70481-ADD3-46C8-9DCB-DE4D411C9C9F}" type="parTrans" cxnId="{6DE445AF-013E-44D2-8881-0B28A660487B}">
      <dgm:prSet/>
      <dgm:spPr/>
      <dgm:t>
        <a:bodyPr/>
        <a:lstStyle/>
        <a:p>
          <a:endParaRPr lang="en-US"/>
        </a:p>
      </dgm:t>
    </dgm:pt>
    <dgm:pt modelId="{8E56ABEF-97A9-4C24-9BF3-4DD4D6D62B2C}" type="sibTrans" cxnId="{6DE445AF-013E-44D2-8881-0B28A660487B}">
      <dgm:prSet/>
      <dgm:spPr/>
      <dgm:t>
        <a:bodyPr/>
        <a:lstStyle/>
        <a:p>
          <a:endParaRPr lang="en-US"/>
        </a:p>
      </dgm:t>
    </dgm:pt>
    <dgm:pt modelId="{D2F0AFFD-5F90-464A-81B3-9720F797D5B7}">
      <dgm:prSet phldrT="[Text]"/>
      <dgm:spPr/>
      <dgm:t>
        <a:bodyPr/>
        <a:lstStyle/>
        <a:p>
          <a:r>
            <a:rPr lang="en-US" dirty="0"/>
            <a:t>Data Producers</a:t>
          </a:r>
        </a:p>
      </dgm:t>
    </dgm:pt>
    <dgm:pt modelId="{AA7B4C27-784A-4985-86FC-73B686565950}" type="parTrans" cxnId="{DD0C6421-E38F-4DB1-B650-21BC0FE5D01A}">
      <dgm:prSet/>
      <dgm:spPr/>
      <dgm:t>
        <a:bodyPr/>
        <a:lstStyle/>
        <a:p>
          <a:endParaRPr lang="en-US"/>
        </a:p>
      </dgm:t>
    </dgm:pt>
    <dgm:pt modelId="{3F765232-760C-4C54-98A7-B66679264C06}" type="sibTrans" cxnId="{DD0C6421-E38F-4DB1-B650-21BC0FE5D01A}">
      <dgm:prSet/>
      <dgm:spPr/>
      <dgm:t>
        <a:bodyPr/>
        <a:lstStyle/>
        <a:p>
          <a:endParaRPr lang="en-US"/>
        </a:p>
      </dgm:t>
    </dgm:pt>
    <dgm:pt modelId="{E027A998-4D24-4401-AD17-EC0F72F9B37A}">
      <dgm:prSet phldrT="[Text]"/>
      <dgm:spPr/>
      <dgm:t>
        <a:bodyPr/>
        <a:lstStyle/>
        <a:p>
          <a:r>
            <a:rPr lang="en-US" dirty="0"/>
            <a:t>Data Stewards</a:t>
          </a:r>
        </a:p>
      </dgm:t>
    </dgm:pt>
    <dgm:pt modelId="{43A3A52D-5F27-44D8-B0C0-948E6722D6B8}" type="parTrans" cxnId="{D24B8D32-8F27-4F49-9D6F-EE7B2E1C84B9}">
      <dgm:prSet/>
      <dgm:spPr/>
      <dgm:t>
        <a:bodyPr/>
        <a:lstStyle/>
        <a:p>
          <a:endParaRPr lang="en-US"/>
        </a:p>
      </dgm:t>
    </dgm:pt>
    <dgm:pt modelId="{EAED5FAC-B720-4FB1-9176-8811A1504FA2}" type="sibTrans" cxnId="{D24B8D32-8F27-4F49-9D6F-EE7B2E1C84B9}">
      <dgm:prSet/>
      <dgm:spPr/>
      <dgm:t>
        <a:bodyPr/>
        <a:lstStyle/>
        <a:p>
          <a:endParaRPr lang="en-US"/>
        </a:p>
      </dgm:t>
    </dgm:pt>
    <dgm:pt modelId="{0B3AB2DA-13C4-44A6-BE64-5C3BF58CF8F0}" type="pres">
      <dgm:prSet presAssocID="{705A3B3C-3E70-400C-9A24-D455C5CC3955}" presName="diagram" presStyleCnt="0">
        <dgm:presLayoutVars>
          <dgm:chMax val="1"/>
          <dgm:dir/>
          <dgm:animLvl val="ctr"/>
          <dgm:resizeHandles val="exact"/>
        </dgm:presLayoutVars>
      </dgm:prSet>
      <dgm:spPr/>
    </dgm:pt>
    <dgm:pt modelId="{8CA96214-1B8E-4E51-8E7D-C95C927205BE}" type="pres">
      <dgm:prSet presAssocID="{705A3B3C-3E70-400C-9A24-D455C5CC3955}" presName="matrix" presStyleCnt="0"/>
      <dgm:spPr/>
    </dgm:pt>
    <dgm:pt modelId="{E75E7DE1-A85D-4529-BA0B-1E5A2CF47CD7}" type="pres">
      <dgm:prSet presAssocID="{705A3B3C-3E70-400C-9A24-D455C5CC3955}" presName="tile1" presStyleLbl="node1" presStyleIdx="0" presStyleCnt="4"/>
      <dgm:spPr/>
    </dgm:pt>
    <dgm:pt modelId="{27C7D750-E6FF-4819-8237-3EB720A0B00E}" type="pres">
      <dgm:prSet presAssocID="{705A3B3C-3E70-400C-9A24-D455C5CC3955}" presName="tile1text" presStyleLbl="node1" presStyleIdx="0" presStyleCnt="4">
        <dgm:presLayoutVars>
          <dgm:chMax val="0"/>
          <dgm:chPref val="0"/>
          <dgm:bulletEnabled val="1"/>
        </dgm:presLayoutVars>
      </dgm:prSet>
      <dgm:spPr/>
    </dgm:pt>
    <dgm:pt modelId="{9E7C068D-5F8A-4CE4-911F-67B58C2D729E}" type="pres">
      <dgm:prSet presAssocID="{705A3B3C-3E70-400C-9A24-D455C5CC3955}" presName="tile2" presStyleLbl="node1" presStyleIdx="1" presStyleCnt="4" custLinFactNeighborX="70626" custLinFactNeighborY="-49981"/>
      <dgm:spPr/>
    </dgm:pt>
    <dgm:pt modelId="{EEFDBD68-75CB-4104-9339-0EC1BB051ACA}" type="pres">
      <dgm:prSet presAssocID="{705A3B3C-3E70-400C-9A24-D455C5CC3955}" presName="tile2text" presStyleLbl="node1" presStyleIdx="1" presStyleCnt="4">
        <dgm:presLayoutVars>
          <dgm:chMax val="0"/>
          <dgm:chPref val="0"/>
          <dgm:bulletEnabled val="1"/>
        </dgm:presLayoutVars>
      </dgm:prSet>
      <dgm:spPr/>
    </dgm:pt>
    <dgm:pt modelId="{F58EEC3F-703F-48DC-BF7B-CFBA664D4F4B}" type="pres">
      <dgm:prSet presAssocID="{705A3B3C-3E70-400C-9A24-D455C5CC3955}" presName="tile3" presStyleLbl="node1" presStyleIdx="2" presStyleCnt="4"/>
      <dgm:spPr/>
    </dgm:pt>
    <dgm:pt modelId="{E18861B7-BC7D-4B84-8D01-3CF260C6CD16}" type="pres">
      <dgm:prSet presAssocID="{705A3B3C-3E70-400C-9A24-D455C5CC3955}" presName="tile3text" presStyleLbl="node1" presStyleIdx="2" presStyleCnt="4">
        <dgm:presLayoutVars>
          <dgm:chMax val="0"/>
          <dgm:chPref val="0"/>
          <dgm:bulletEnabled val="1"/>
        </dgm:presLayoutVars>
      </dgm:prSet>
      <dgm:spPr/>
    </dgm:pt>
    <dgm:pt modelId="{97C6BAB7-90B5-43CC-A1CC-9122312BF501}" type="pres">
      <dgm:prSet presAssocID="{705A3B3C-3E70-400C-9A24-D455C5CC3955}" presName="tile4" presStyleLbl="node1" presStyleIdx="3" presStyleCnt="4"/>
      <dgm:spPr/>
    </dgm:pt>
    <dgm:pt modelId="{F10CC972-7216-4207-BF41-52C697920613}" type="pres">
      <dgm:prSet presAssocID="{705A3B3C-3E70-400C-9A24-D455C5CC3955}" presName="tile4text" presStyleLbl="node1" presStyleIdx="3" presStyleCnt="4">
        <dgm:presLayoutVars>
          <dgm:chMax val="0"/>
          <dgm:chPref val="0"/>
          <dgm:bulletEnabled val="1"/>
        </dgm:presLayoutVars>
      </dgm:prSet>
      <dgm:spPr/>
    </dgm:pt>
    <dgm:pt modelId="{FE2B6463-2D5D-4AD3-99CA-8ADDC6FA4A9E}" type="pres">
      <dgm:prSet presAssocID="{705A3B3C-3E70-400C-9A24-D455C5CC3955}" presName="centerTile" presStyleLbl="fgShp" presStyleIdx="0" presStyleCnt="1" custScaleX="182731" custScaleY="158085">
        <dgm:presLayoutVars>
          <dgm:chMax val="0"/>
          <dgm:chPref val="0"/>
        </dgm:presLayoutVars>
      </dgm:prSet>
      <dgm:spPr/>
    </dgm:pt>
  </dgm:ptLst>
  <dgm:cxnLst>
    <dgm:cxn modelId="{B90BB10B-352F-4E82-A151-641F600AA4D9}" type="presOf" srcId="{E027A998-4D24-4401-AD17-EC0F72F9B37A}" destId="{F10CC972-7216-4207-BF41-52C697920613}" srcOrd="1" destOrd="0" presId="urn:microsoft.com/office/officeart/2005/8/layout/matrix1"/>
    <dgm:cxn modelId="{DD0C6421-E38F-4DB1-B650-21BC0FE5D01A}" srcId="{9ADD558C-1C7A-4FE5-BAF2-ABB010DFB376}" destId="{D2F0AFFD-5F90-464A-81B3-9720F797D5B7}" srcOrd="2" destOrd="0" parTransId="{AA7B4C27-784A-4985-86FC-73B686565950}" sibTransId="{3F765232-760C-4C54-98A7-B66679264C06}"/>
    <dgm:cxn modelId="{D24B8D32-8F27-4F49-9D6F-EE7B2E1C84B9}" srcId="{9ADD558C-1C7A-4FE5-BAF2-ABB010DFB376}" destId="{E027A998-4D24-4401-AD17-EC0F72F9B37A}" srcOrd="3" destOrd="0" parTransId="{43A3A52D-5F27-44D8-B0C0-948E6722D6B8}" sibTransId="{EAED5FAC-B720-4FB1-9176-8811A1504FA2}"/>
    <dgm:cxn modelId="{3D28065D-E5DD-4D11-9228-3F45F2C9D094}" type="presOf" srcId="{D7C8CA8C-0F02-45BB-9321-DA5E8410DDBA}" destId="{9E7C068D-5F8A-4CE4-911F-67B58C2D729E}" srcOrd="0" destOrd="0" presId="urn:microsoft.com/office/officeart/2005/8/layout/matrix1"/>
    <dgm:cxn modelId="{EE9A1945-A24A-457B-9D37-E70AA024E05E}" type="presOf" srcId="{ABAF76D1-1903-4A06-8AA7-DCE0ECEBB210}" destId="{E75E7DE1-A85D-4529-BA0B-1E5A2CF47CD7}" srcOrd="0" destOrd="0" presId="urn:microsoft.com/office/officeart/2005/8/layout/matrix1"/>
    <dgm:cxn modelId="{2178F147-292F-41CC-8BC6-100B0438F1B6}" type="presOf" srcId="{ABAF76D1-1903-4A06-8AA7-DCE0ECEBB210}" destId="{27C7D750-E6FF-4819-8237-3EB720A0B00E}" srcOrd="1" destOrd="0" presId="urn:microsoft.com/office/officeart/2005/8/layout/matrix1"/>
    <dgm:cxn modelId="{109B9569-8325-42C2-8176-6AB33143EEFD}" type="presOf" srcId="{E027A998-4D24-4401-AD17-EC0F72F9B37A}" destId="{97C6BAB7-90B5-43CC-A1CC-9122312BF501}" srcOrd="0" destOrd="0" presId="urn:microsoft.com/office/officeart/2005/8/layout/matrix1"/>
    <dgm:cxn modelId="{C1084F51-2B43-468D-8335-04B54CA5B16E}" type="presOf" srcId="{9ADD558C-1C7A-4FE5-BAF2-ABB010DFB376}" destId="{FE2B6463-2D5D-4AD3-99CA-8ADDC6FA4A9E}" srcOrd="0" destOrd="0" presId="urn:microsoft.com/office/officeart/2005/8/layout/matrix1"/>
    <dgm:cxn modelId="{ADCA8752-D6C7-44D7-8E9C-5339F2446CFA}" srcId="{9ADD558C-1C7A-4FE5-BAF2-ABB010DFB376}" destId="{ABAF76D1-1903-4A06-8AA7-DCE0ECEBB210}" srcOrd="0" destOrd="0" parTransId="{C8C3DED0-7041-442C-BEEF-F19B4221D5C5}" sibTransId="{7367E967-C1D5-4EC1-816B-B2D73874F4BD}"/>
    <dgm:cxn modelId="{5F889D78-8C6E-40BD-B635-39ACF80044C4}" type="presOf" srcId="{D7C8CA8C-0F02-45BB-9321-DA5E8410DDBA}" destId="{EEFDBD68-75CB-4104-9339-0EC1BB051ACA}" srcOrd="1" destOrd="0" presId="urn:microsoft.com/office/officeart/2005/8/layout/matrix1"/>
    <dgm:cxn modelId="{6FAB658E-F588-4313-ACB2-3941E5E96E87}" type="presOf" srcId="{D2F0AFFD-5F90-464A-81B3-9720F797D5B7}" destId="{E18861B7-BC7D-4B84-8D01-3CF260C6CD16}" srcOrd="1" destOrd="0" presId="urn:microsoft.com/office/officeart/2005/8/layout/matrix1"/>
    <dgm:cxn modelId="{EB827C92-B220-4406-8D62-4122F4795095}" type="presOf" srcId="{705A3B3C-3E70-400C-9A24-D455C5CC3955}" destId="{0B3AB2DA-13C4-44A6-BE64-5C3BF58CF8F0}" srcOrd="0" destOrd="0" presId="urn:microsoft.com/office/officeart/2005/8/layout/matrix1"/>
    <dgm:cxn modelId="{6DE445AF-013E-44D2-8881-0B28A660487B}" srcId="{9ADD558C-1C7A-4FE5-BAF2-ABB010DFB376}" destId="{D7C8CA8C-0F02-45BB-9321-DA5E8410DDBA}" srcOrd="1" destOrd="0" parTransId="{01D70481-ADD3-46C8-9DCB-DE4D411C9C9F}" sibTransId="{8E56ABEF-97A9-4C24-9BF3-4DD4D6D62B2C}"/>
    <dgm:cxn modelId="{8930FCBC-EA3B-4625-9DE1-A6C86D2F0807}" type="presOf" srcId="{D2F0AFFD-5F90-464A-81B3-9720F797D5B7}" destId="{F58EEC3F-703F-48DC-BF7B-CFBA664D4F4B}" srcOrd="0" destOrd="0" presId="urn:microsoft.com/office/officeart/2005/8/layout/matrix1"/>
    <dgm:cxn modelId="{678F4CC1-7ACA-40FE-8BB9-5D773A757BC9}" srcId="{705A3B3C-3E70-400C-9A24-D455C5CC3955}" destId="{9ADD558C-1C7A-4FE5-BAF2-ABB010DFB376}" srcOrd="0" destOrd="0" parTransId="{2E7ED359-4993-4033-855F-8224F9DA5AC4}" sibTransId="{E8A06FF6-4326-41F0-8DAD-5ABD76E96AB9}"/>
    <dgm:cxn modelId="{86C9E5D4-0D59-41E3-AD25-FD223617400C}" type="presParOf" srcId="{0B3AB2DA-13C4-44A6-BE64-5C3BF58CF8F0}" destId="{8CA96214-1B8E-4E51-8E7D-C95C927205BE}" srcOrd="0" destOrd="0" presId="urn:microsoft.com/office/officeart/2005/8/layout/matrix1"/>
    <dgm:cxn modelId="{3E9229C7-3511-4A5F-AC12-BE8FC315D26C}" type="presParOf" srcId="{8CA96214-1B8E-4E51-8E7D-C95C927205BE}" destId="{E75E7DE1-A85D-4529-BA0B-1E5A2CF47CD7}" srcOrd="0" destOrd="0" presId="urn:microsoft.com/office/officeart/2005/8/layout/matrix1"/>
    <dgm:cxn modelId="{D499364D-2391-4EB7-9299-E0F81A7C8E5C}" type="presParOf" srcId="{8CA96214-1B8E-4E51-8E7D-C95C927205BE}" destId="{27C7D750-E6FF-4819-8237-3EB720A0B00E}" srcOrd="1" destOrd="0" presId="urn:microsoft.com/office/officeart/2005/8/layout/matrix1"/>
    <dgm:cxn modelId="{85208F56-C28A-464E-A56F-79809F223E34}" type="presParOf" srcId="{8CA96214-1B8E-4E51-8E7D-C95C927205BE}" destId="{9E7C068D-5F8A-4CE4-911F-67B58C2D729E}" srcOrd="2" destOrd="0" presId="urn:microsoft.com/office/officeart/2005/8/layout/matrix1"/>
    <dgm:cxn modelId="{792D11A5-9BE6-4DEF-A434-91EE8A7A3EB0}" type="presParOf" srcId="{8CA96214-1B8E-4E51-8E7D-C95C927205BE}" destId="{EEFDBD68-75CB-4104-9339-0EC1BB051ACA}" srcOrd="3" destOrd="0" presId="urn:microsoft.com/office/officeart/2005/8/layout/matrix1"/>
    <dgm:cxn modelId="{6810D543-5341-4D6E-B8CE-A1263881A0A4}" type="presParOf" srcId="{8CA96214-1B8E-4E51-8E7D-C95C927205BE}" destId="{F58EEC3F-703F-48DC-BF7B-CFBA664D4F4B}" srcOrd="4" destOrd="0" presId="urn:microsoft.com/office/officeart/2005/8/layout/matrix1"/>
    <dgm:cxn modelId="{F923077A-9928-4B67-BBD5-BC8F5F403AF7}" type="presParOf" srcId="{8CA96214-1B8E-4E51-8E7D-C95C927205BE}" destId="{E18861B7-BC7D-4B84-8D01-3CF260C6CD16}" srcOrd="5" destOrd="0" presId="urn:microsoft.com/office/officeart/2005/8/layout/matrix1"/>
    <dgm:cxn modelId="{8EF7FC87-C1A6-43B9-8407-0135722C2775}" type="presParOf" srcId="{8CA96214-1B8E-4E51-8E7D-C95C927205BE}" destId="{97C6BAB7-90B5-43CC-A1CC-9122312BF501}" srcOrd="6" destOrd="0" presId="urn:microsoft.com/office/officeart/2005/8/layout/matrix1"/>
    <dgm:cxn modelId="{9188B0BD-4583-4A2F-8275-79AAACF86AD1}" type="presParOf" srcId="{8CA96214-1B8E-4E51-8E7D-C95C927205BE}" destId="{F10CC972-7216-4207-BF41-52C697920613}" srcOrd="7" destOrd="0" presId="urn:microsoft.com/office/officeart/2005/8/layout/matrix1"/>
    <dgm:cxn modelId="{3C3DB3E6-685E-47A1-9F5B-93019F7B0C43}" type="presParOf" srcId="{0B3AB2DA-13C4-44A6-BE64-5C3BF58CF8F0}" destId="{FE2B6463-2D5D-4AD3-99CA-8ADDC6FA4A9E}" srcOrd="1" destOrd="0" presId="urn:microsoft.com/office/officeart/2005/8/layout/matrix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AF61B7-FDB1-40F4-BC3D-434E9AA91061}">
      <dsp:nvSpPr>
        <dsp:cNvPr id="0" name=""/>
        <dsp:cNvSpPr/>
      </dsp:nvSpPr>
      <dsp:spPr>
        <a:xfrm>
          <a:off x="0" y="1306664"/>
          <a:ext cx="10515600" cy="1742219"/>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DA3D6A6E-83CE-4766-89DA-505BE4607293}">
      <dsp:nvSpPr>
        <dsp:cNvPr id="0" name=""/>
        <dsp:cNvSpPr/>
      </dsp:nvSpPr>
      <dsp:spPr>
        <a:xfrm>
          <a:off x="3246" y="0"/>
          <a:ext cx="3313081" cy="1742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1">
          <a:noAutofit/>
        </a:bodyPr>
        <a:lstStyle/>
        <a:p>
          <a:pPr marL="0" lvl="0" indent="0" algn="l" defTabSz="1066800">
            <a:lnSpc>
              <a:spcPct val="90000"/>
            </a:lnSpc>
            <a:spcBef>
              <a:spcPct val="0"/>
            </a:spcBef>
            <a:spcAft>
              <a:spcPct val="35000"/>
            </a:spcAft>
            <a:buNone/>
          </a:pPr>
          <a:r>
            <a:rPr lang="en-US" sz="2400" b="1" kern="1200" dirty="0"/>
            <a:t>Session 1 (10/1)</a:t>
          </a:r>
        </a:p>
        <a:p>
          <a:pPr marL="171450" lvl="1" indent="-171450" algn="l" defTabSz="800100">
            <a:lnSpc>
              <a:spcPct val="90000"/>
            </a:lnSpc>
            <a:spcBef>
              <a:spcPct val="0"/>
            </a:spcBef>
            <a:spcAft>
              <a:spcPct val="15000"/>
            </a:spcAft>
            <a:buChar char="•"/>
          </a:pPr>
          <a:r>
            <a:rPr lang="en-US" sz="1800" b="1" kern="1200" dirty="0"/>
            <a:t>Exploring &amp; Implementing a Data Governance Framework </a:t>
          </a:r>
        </a:p>
      </dsp:txBody>
      <dsp:txXfrm>
        <a:off x="3246" y="0"/>
        <a:ext cx="3313081" cy="1742219"/>
      </dsp:txXfrm>
    </dsp:sp>
    <dsp:sp modelId="{F70C0993-E6ED-4200-BA5E-4A1F087D0EF5}">
      <dsp:nvSpPr>
        <dsp:cNvPr id="0" name=""/>
        <dsp:cNvSpPr/>
      </dsp:nvSpPr>
      <dsp:spPr>
        <a:xfrm>
          <a:off x="1442009" y="1959997"/>
          <a:ext cx="435554" cy="435554"/>
        </a:xfrm>
        <a:prstGeom prst="ellipse">
          <a:avLst/>
        </a:prstGeom>
        <a:solidFill>
          <a:schemeClr val="accent5"/>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AD7A524-7F81-4689-B4A5-003D2DB5E2F8}">
      <dsp:nvSpPr>
        <dsp:cNvPr id="0" name=""/>
        <dsp:cNvSpPr/>
      </dsp:nvSpPr>
      <dsp:spPr>
        <a:xfrm>
          <a:off x="3777293" y="2602614"/>
          <a:ext cx="2774640" cy="1742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1">
          <a:noAutofit/>
        </a:bodyPr>
        <a:lstStyle/>
        <a:p>
          <a:pPr marL="0" lvl="0" indent="0" algn="l" defTabSz="1066800">
            <a:lnSpc>
              <a:spcPct val="90000"/>
            </a:lnSpc>
            <a:spcBef>
              <a:spcPct val="0"/>
            </a:spcBef>
            <a:spcAft>
              <a:spcPct val="35000"/>
            </a:spcAft>
            <a:buNone/>
          </a:pPr>
          <a:r>
            <a:rPr lang="en-US" sz="2400" b="0" kern="1200" dirty="0"/>
            <a:t>Session 2 (10/15)</a:t>
          </a:r>
        </a:p>
        <a:p>
          <a:pPr marL="171450" lvl="1" indent="-171450" algn="l" defTabSz="800100">
            <a:lnSpc>
              <a:spcPct val="90000"/>
            </a:lnSpc>
            <a:spcBef>
              <a:spcPct val="0"/>
            </a:spcBef>
            <a:spcAft>
              <a:spcPct val="15000"/>
            </a:spcAft>
            <a:buChar char="•"/>
          </a:pPr>
          <a:r>
            <a:rPr lang="en-US" sz="1800" b="0" kern="1200" dirty="0"/>
            <a:t>An Introduction to Quality Programs</a:t>
          </a:r>
        </a:p>
      </dsp:txBody>
      <dsp:txXfrm>
        <a:off x="3777293" y="2602614"/>
        <a:ext cx="2774640" cy="1742219"/>
      </dsp:txXfrm>
    </dsp:sp>
    <dsp:sp modelId="{9EC16B51-5183-4137-8223-E86CD4AE344D}">
      <dsp:nvSpPr>
        <dsp:cNvPr id="0" name=""/>
        <dsp:cNvSpPr/>
      </dsp:nvSpPr>
      <dsp:spPr>
        <a:xfrm>
          <a:off x="4817819" y="1931964"/>
          <a:ext cx="435554" cy="435554"/>
        </a:xfrm>
        <a:prstGeom prst="ellipse">
          <a:avLst/>
        </a:prstGeom>
        <a:gradFill rotWithShape="0">
          <a:gsLst>
            <a:gs pos="0">
              <a:srgbClr val="F8931D">
                <a:hueOff val="35353"/>
                <a:satOff val="-34487"/>
                <a:lumOff val="-1766"/>
                <a:alphaOff val="0"/>
                <a:tint val="50000"/>
                <a:satMod val="300000"/>
              </a:srgbClr>
            </a:gs>
            <a:gs pos="35000">
              <a:srgbClr val="F8931D">
                <a:hueOff val="35353"/>
                <a:satOff val="-34487"/>
                <a:lumOff val="-1766"/>
                <a:alphaOff val="0"/>
                <a:tint val="37000"/>
                <a:satMod val="300000"/>
              </a:srgbClr>
            </a:gs>
            <a:gs pos="100000">
              <a:srgbClr val="F8931D">
                <a:hueOff val="35353"/>
                <a:satOff val="-34487"/>
                <a:lumOff val="-1766"/>
                <a:alphaOff val="0"/>
                <a:tint val="15000"/>
                <a:satMod val="350000"/>
              </a:srgb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620FE2E-6D53-4334-A77D-10F43052D0D8}">
      <dsp:nvSpPr>
        <dsp:cNvPr id="0" name=""/>
        <dsp:cNvSpPr/>
      </dsp:nvSpPr>
      <dsp:spPr>
        <a:xfrm>
          <a:off x="6304694" y="0"/>
          <a:ext cx="3156099" cy="1742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1">
          <a:noAutofit/>
        </a:bodyPr>
        <a:lstStyle/>
        <a:p>
          <a:pPr marL="0" lvl="0" indent="0" algn="l" defTabSz="1066800">
            <a:lnSpc>
              <a:spcPct val="90000"/>
            </a:lnSpc>
            <a:spcBef>
              <a:spcPct val="0"/>
            </a:spcBef>
            <a:spcAft>
              <a:spcPct val="35000"/>
            </a:spcAft>
            <a:buNone/>
          </a:pPr>
          <a:r>
            <a:rPr lang="en-US" sz="2400" b="0" kern="1200" dirty="0"/>
            <a:t>Session 3 (10/29)</a:t>
          </a:r>
        </a:p>
        <a:p>
          <a:pPr marL="171450" lvl="1" indent="-171450" algn="l" defTabSz="800100">
            <a:lnSpc>
              <a:spcPct val="90000"/>
            </a:lnSpc>
            <a:spcBef>
              <a:spcPct val="0"/>
            </a:spcBef>
            <a:spcAft>
              <a:spcPct val="15000"/>
            </a:spcAft>
            <a:buChar char="•"/>
          </a:pPr>
          <a:r>
            <a:rPr lang="en-US" sz="1800" b="0" kern="1200" dirty="0"/>
            <a:t>Data Governance Program Maintenance &amp; Strategies</a:t>
          </a:r>
        </a:p>
      </dsp:txBody>
      <dsp:txXfrm>
        <a:off x="6304694" y="0"/>
        <a:ext cx="3156099" cy="1742219"/>
      </dsp:txXfrm>
    </dsp:sp>
    <dsp:sp modelId="{656350BB-883B-4DED-8ABA-1A17AF8220BC}">
      <dsp:nvSpPr>
        <dsp:cNvPr id="0" name=""/>
        <dsp:cNvSpPr/>
      </dsp:nvSpPr>
      <dsp:spPr>
        <a:xfrm>
          <a:off x="7664966" y="1959997"/>
          <a:ext cx="435554" cy="435554"/>
        </a:xfrm>
        <a:prstGeom prst="ellipse">
          <a:avLst/>
        </a:prstGeom>
        <a:gradFill rotWithShape="0">
          <a:gsLst>
            <a:gs pos="0">
              <a:srgbClr val="F8931D">
                <a:hueOff val="35353"/>
                <a:satOff val="-34487"/>
                <a:lumOff val="-1766"/>
                <a:alphaOff val="0"/>
                <a:tint val="50000"/>
                <a:satMod val="300000"/>
              </a:srgbClr>
            </a:gs>
            <a:gs pos="35000">
              <a:srgbClr val="F8931D">
                <a:hueOff val="35353"/>
                <a:satOff val="-34487"/>
                <a:lumOff val="-1766"/>
                <a:alphaOff val="0"/>
                <a:tint val="37000"/>
                <a:satMod val="300000"/>
              </a:srgbClr>
            </a:gs>
            <a:gs pos="100000">
              <a:srgbClr val="F8931D">
                <a:hueOff val="35353"/>
                <a:satOff val="-34487"/>
                <a:lumOff val="-1766"/>
                <a:alphaOff val="0"/>
                <a:tint val="15000"/>
                <a:satMod val="350000"/>
              </a:srgb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3CB65-55BB-4B64-AF46-3854C06783DA}">
      <dsp:nvSpPr>
        <dsp:cNvPr id="0" name=""/>
        <dsp:cNvSpPr/>
      </dsp:nvSpPr>
      <dsp:spPr>
        <a:xfrm>
          <a:off x="2312534" y="953598"/>
          <a:ext cx="151265" cy="662687"/>
        </a:xfrm>
        <a:custGeom>
          <a:avLst/>
          <a:gdLst/>
          <a:ahLst/>
          <a:cxnLst/>
          <a:rect l="0" t="0" r="0" b="0"/>
          <a:pathLst>
            <a:path>
              <a:moveTo>
                <a:pt x="151265" y="0"/>
              </a:moveTo>
              <a:lnTo>
                <a:pt x="151265" y="662687"/>
              </a:lnTo>
              <a:lnTo>
                <a:pt x="0" y="6626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E20567-5D61-4CDC-936A-5310BF3C8824}">
      <dsp:nvSpPr>
        <dsp:cNvPr id="0" name=""/>
        <dsp:cNvSpPr/>
      </dsp:nvSpPr>
      <dsp:spPr>
        <a:xfrm>
          <a:off x="2463799" y="953598"/>
          <a:ext cx="1743156" cy="1325375"/>
        </a:xfrm>
        <a:custGeom>
          <a:avLst/>
          <a:gdLst/>
          <a:ahLst/>
          <a:cxnLst/>
          <a:rect l="0" t="0" r="0" b="0"/>
          <a:pathLst>
            <a:path>
              <a:moveTo>
                <a:pt x="0" y="0"/>
              </a:moveTo>
              <a:lnTo>
                <a:pt x="0" y="1174109"/>
              </a:lnTo>
              <a:lnTo>
                <a:pt x="1743156" y="1174109"/>
              </a:lnTo>
              <a:lnTo>
                <a:pt x="1743156" y="13253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68DFFA-46A7-4331-9FE9-D0B78BBF6105}">
      <dsp:nvSpPr>
        <dsp:cNvPr id="0" name=""/>
        <dsp:cNvSpPr/>
      </dsp:nvSpPr>
      <dsp:spPr>
        <a:xfrm>
          <a:off x="2418080" y="953598"/>
          <a:ext cx="91440" cy="1325375"/>
        </a:xfrm>
        <a:custGeom>
          <a:avLst/>
          <a:gdLst/>
          <a:ahLst/>
          <a:cxnLst/>
          <a:rect l="0" t="0" r="0" b="0"/>
          <a:pathLst>
            <a:path>
              <a:moveTo>
                <a:pt x="45720" y="0"/>
              </a:moveTo>
              <a:lnTo>
                <a:pt x="45720" y="13253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F89E30-4C88-4E3B-AB91-B70FFBDA27EF}">
      <dsp:nvSpPr>
        <dsp:cNvPr id="0" name=""/>
        <dsp:cNvSpPr/>
      </dsp:nvSpPr>
      <dsp:spPr>
        <a:xfrm>
          <a:off x="720643" y="953598"/>
          <a:ext cx="1743156" cy="1325375"/>
        </a:xfrm>
        <a:custGeom>
          <a:avLst/>
          <a:gdLst/>
          <a:ahLst/>
          <a:cxnLst/>
          <a:rect l="0" t="0" r="0" b="0"/>
          <a:pathLst>
            <a:path>
              <a:moveTo>
                <a:pt x="1743156" y="0"/>
              </a:moveTo>
              <a:lnTo>
                <a:pt x="1743156" y="1174109"/>
              </a:lnTo>
              <a:lnTo>
                <a:pt x="0" y="1174109"/>
              </a:lnTo>
              <a:lnTo>
                <a:pt x="0" y="13253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56055A-10DA-459B-93D7-8F130B6494A8}">
      <dsp:nvSpPr>
        <dsp:cNvPr id="0" name=""/>
        <dsp:cNvSpPr/>
      </dsp:nvSpPr>
      <dsp:spPr>
        <a:xfrm>
          <a:off x="1743487" y="233286"/>
          <a:ext cx="1440625" cy="7203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Executive Sponsor</a:t>
          </a:r>
        </a:p>
      </dsp:txBody>
      <dsp:txXfrm>
        <a:off x="1743487" y="233286"/>
        <a:ext cx="1440625" cy="720312"/>
      </dsp:txXfrm>
    </dsp:sp>
    <dsp:sp modelId="{799EC621-0659-4C43-88FD-1C4563EC8C8D}">
      <dsp:nvSpPr>
        <dsp:cNvPr id="0" name=""/>
        <dsp:cNvSpPr/>
      </dsp:nvSpPr>
      <dsp:spPr>
        <a:xfrm>
          <a:off x="330" y="2278974"/>
          <a:ext cx="1440625" cy="7203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IT &amp; Security</a:t>
          </a:r>
        </a:p>
      </dsp:txBody>
      <dsp:txXfrm>
        <a:off x="330" y="2278974"/>
        <a:ext cx="1440625" cy="720312"/>
      </dsp:txXfrm>
    </dsp:sp>
    <dsp:sp modelId="{2BE3222B-D4A0-4F4E-B3A0-C30E236E42D0}">
      <dsp:nvSpPr>
        <dsp:cNvPr id="0" name=""/>
        <dsp:cNvSpPr/>
      </dsp:nvSpPr>
      <dsp:spPr>
        <a:xfrm>
          <a:off x="1743487" y="2278974"/>
          <a:ext cx="1440625" cy="7203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Data Producers</a:t>
          </a:r>
        </a:p>
      </dsp:txBody>
      <dsp:txXfrm>
        <a:off x="1743487" y="2278974"/>
        <a:ext cx="1440625" cy="720312"/>
      </dsp:txXfrm>
    </dsp:sp>
    <dsp:sp modelId="{1AD7492D-6FF9-4695-BEB6-E768F9DE3C73}">
      <dsp:nvSpPr>
        <dsp:cNvPr id="0" name=""/>
        <dsp:cNvSpPr/>
      </dsp:nvSpPr>
      <dsp:spPr>
        <a:xfrm>
          <a:off x="3486643" y="2278974"/>
          <a:ext cx="1440625" cy="7203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Data Stewards</a:t>
          </a:r>
        </a:p>
      </dsp:txBody>
      <dsp:txXfrm>
        <a:off x="3486643" y="2278974"/>
        <a:ext cx="1440625" cy="720312"/>
      </dsp:txXfrm>
    </dsp:sp>
    <dsp:sp modelId="{63E19E1F-625D-40BD-B30A-FDCD2BB35E48}">
      <dsp:nvSpPr>
        <dsp:cNvPr id="0" name=""/>
        <dsp:cNvSpPr/>
      </dsp:nvSpPr>
      <dsp:spPr>
        <a:xfrm>
          <a:off x="871909" y="1256130"/>
          <a:ext cx="1440625" cy="7203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Risk &amp; Compliance Team</a:t>
          </a:r>
        </a:p>
      </dsp:txBody>
      <dsp:txXfrm>
        <a:off x="871909" y="1256130"/>
        <a:ext cx="1440625" cy="7203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5E7DE1-A85D-4529-BA0B-1E5A2CF47CD7}">
      <dsp:nvSpPr>
        <dsp:cNvPr id="0" name=""/>
        <dsp:cNvSpPr/>
      </dsp:nvSpPr>
      <dsp:spPr>
        <a:xfrm rot="16200000">
          <a:off x="296756" y="-296756"/>
          <a:ext cx="1093047" cy="168656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Risk &amp; Compliance Team</a:t>
          </a:r>
        </a:p>
      </dsp:txBody>
      <dsp:txXfrm rot="5400000">
        <a:off x="0" y="0"/>
        <a:ext cx="1686560" cy="819785"/>
      </dsp:txXfrm>
    </dsp:sp>
    <dsp:sp modelId="{9E7C068D-5F8A-4CE4-911F-67B58C2D729E}">
      <dsp:nvSpPr>
        <dsp:cNvPr id="0" name=""/>
        <dsp:cNvSpPr/>
      </dsp:nvSpPr>
      <dsp:spPr>
        <a:xfrm>
          <a:off x="1686560" y="0"/>
          <a:ext cx="1686560" cy="1093047"/>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IT &amp; Security</a:t>
          </a:r>
        </a:p>
      </dsp:txBody>
      <dsp:txXfrm>
        <a:off x="1686560" y="0"/>
        <a:ext cx="1686560" cy="819785"/>
      </dsp:txXfrm>
    </dsp:sp>
    <dsp:sp modelId="{F58EEC3F-703F-48DC-BF7B-CFBA664D4F4B}">
      <dsp:nvSpPr>
        <dsp:cNvPr id="0" name=""/>
        <dsp:cNvSpPr/>
      </dsp:nvSpPr>
      <dsp:spPr>
        <a:xfrm rot="10800000">
          <a:off x="0" y="1093047"/>
          <a:ext cx="1686560" cy="1093047"/>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Data Producers</a:t>
          </a:r>
        </a:p>
      </dsp:txBody>
      <dsp:txXfrm rot="10800000">
        <a:off x="0" y="1366308"/>
        <a:ext cx="1686560" cy="819785"/>
      </dsp:txXfrm>
    </dsp:sp>
    <dsp:sp modelId="{97C6BAB7-90B5-43CC-A1CC-9122312BF501}">
      <dsp:nvSpPr>
        <dsp:cNvPr id="0" name=""/>
        <dsp:cNvSpPr/>
      </dsp:nvSpPr>
      <dsp:spPr>
        <a:xfrm rot="5400000">
          <a:off x="1983316" y="796290"/>
          <a:ext cx="1093047" cy="168656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Data Stewards</a:t>
          </a:r>
        </a:p>
      </dsp:txBody>
      <dsp:txXfrm rot="-5400000">
        <a:off x="1686560" y="1366308"/>
        <a:ext cx="1686560" cy="819785"/>
      </dsp:txXfrm>
    </dsp:sp>
    <dsp:sp modelId="{FE2B6463-2D5D-4AD3-99CA-8ADDC6FA4A9E}">
      <dsp:nvSpPr>
        <dsp:cNvPr id="0" name=""/>
        <dsp:cNvSpPr/>
      </dsp:nvSpPr>
      <dsp:spPr>
        <a:xfrm>
          <a:off x="761999" y="661061"/>
          <a:ext cx="1849120" cy="863971"/>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Executive Sponsor</a:t>
          </a:r>
        </a:p>
      </dsp:txBody>
      <dsp:txXfrm>
        <a:off x="804175" y="703237"/>
        <a:ext cx="1764768" cy="77961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2EDA2D-32BD-4968-8034-413449D4DEC3}" type="datetimeFigureOut">
              <a:rPr lang="en-US" smtClean="0"/>
              <a:t>10/1/2024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8C3616-2CC1-4B12-B8DA-4D5630042617}" type="slidenum">
              <a:rPr lang="en-US" smtClean="0"/>
              <a:t>‹#›</a:t>
            </a:fld>
            <a:endParaRPr lang="en-US"/>
          </a:p>
        </p:txBody>
      </p:sp>
    </p:spTree>
    <p:extLst>
      <p:ext uri="{BB962C8B-B14F-4D97-AF65-F5344CB8AC3E}">
        <p14:creationId xmlns:p14="http://schemas.microsoft.com/office/powerpoint/2010/main" val="2589116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a:spLocks noGrp="1" noRot="1" noChangeAspect="1"/>
          </p:cNvSpPr>
          <p:nvPr>
            <p:ph type="sldImg"/>
          </p:nvPr>
        </p:nvSpPr>
        <p:spPr>
          <a:xfrm>
            <a:off x="381000" y="685800"/>
            <a:ext cx="6096000" cy="3429000"/>
          </a:xfrm>
          <a:prstGeom prst="rect">
            <a:avLst/>
          </a:prstGeom>
        </p:spPr>
        <p:txBody>
          <a:bodyPr/>
          <a:lstStyle/>
          <a:p>
            <a:endParaRPr/>
          </a:p>
        </p:txBody>
      </p:sp>
      <p:sp>
        <p:nvSpPr>
          <p:cNvPr id="255" name="Shape 255"/>
          <p:cNvSpPr>
            <a:spLocks noGrp="1"/>
          </p:cNvSpPr>
          <p:nvPr>
            <p:ph type="body" sz="quarter" idx="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that each member of the data governance program understands the core objective, protocols and success measures of the program, who has the right to make which type of decisions, and the group processes for reaching decisions around data. </a:t>
            </a:r>
          </a:p>
          <a:p>
            <a:endParaRPr lang="en-US" dirty="0"/>
          </a:p>
          <a:p>
            <a:r>
              <a:rPr lang="en-US" dirty="0"/>
              <a:t>The first phase is about establishing the Mission, Goals, and responsibilities and procedural approach typically through a document called a charter or guidelines. Taking the time to define the purpose and working methodology of the Data Governance program will put the organization in a solid position moving forward, especially with challenges associated with change management. It will be the reference in which all projects and issues are guided by. Take the time to create this document for consistency and standardization of the process. It’s the who, what, when, and why of the program and how it is to be run. </a:t>
            </a:r>
          </a:p>
          <a:p>
            <a:endParaRPr lang="en-US" dirty="0"/>
          </a:p>
          <a:p>
            <a:r>
              <a:rPr lang="en-US" dirty="0"/>
              <a:t>Most policies and procedures can be drawn up as needed however, the most important policy that is nearly a requirement, is the Change Management Policy and Procedure. In this collaborative governance framework, there needs to be a way for the changes to be managed so everyone is informed as to what needs to be changed, why, and how it will impact the other areas. Sometimes this may be a minor change, other times, it may negatively affect other areas which will  require the need for additional discussion and perhaps workflow changes. When those happen there are things that need to be discussed such as timing of the change, whether or not end user training is required, maybe new hardware is needed to support the change, so many things could be involved so a robust change management process is a must. </a:t>
            </a:r>
          </a:p>
          <a:p>
            <a:endParaRPr lang="en-US" dirty="0"/>
          </a:p>
          <a:p>
            <a:r>
              <a:rPr lang="en-US" dirty="0"/>
              <a:t>Ask the questions, </a:t>
            </a:r>
          </a:p>
          <a:p>
            <a:pPr marL="171450" indent="-171450">
              <a:buFont typeface="Arial" panose="020B0604020202020204" pitchFamily="34" charset="0"/>
              <a:buChar char="•"/>
            </a:pPr>
            <a:r>
              <a:rPr lang="en-US" dirty="0"/>
              <a:t>What change do you want to make</a:t>
            </a:r>
          </a:p>
          <a:p>
            <a:pPr marL="171450" indent="-171450">
              <a:buFont typeface="Arial" panose="020B0604020202020204" pitchFamily="34" charset="0"/>
              <a:buChar char="•"/>
            </a:pPr>
            <a:r>
              <a:rPr lang="en-US" dirty="0"/>
              <a:t>How does it benefit the organization and/or individual team(s)</a:t>
            </a:r>
          </a:p>
          <a:p>
            <a:pPr marL="171450" indent="-171450">
              <a:buFont typeface="Arial" panose="020B0604020202020204" pitchFamily="34" charset="0"/>
              <a:buChar char="•"/>
            </a:pPr>
            <a:r>
              <a:rPr lang="en-US" dirty="0"/>
              <a:t>How does it affect productivity</a:t>
            </a:r>
          </a:p>
          <a:p>
            <a:pPr marL="171450" indent="-171450">
              <a:buFont typeface="Arial" panose="020B0604020202020204" pitchFamily="34" charset="0"/>
              <a:buChar char="•"/>
            </a:pPr>
            <a:r>
              <a:rPr lang="en-US" dirty="0"/>
              <a:t>What is the impact to the existing business process</a:t>
            </a:r>
          </a:p>
          <a:p>
            <a:pPr marL="171450" indent="-171450">
              <a:buFont typeface="Arial" panose="020B0604020202020204" pitchFamily="34" charset="0"/>
              <a:buChar char="•"/>
            </a:pPr>
            <a:r>
              <a:rPr lang="en-US" dirty="0"/>
              <a:t>Is there a legal or standard certification requirement</a:t>
            </a:r>
          </a:p>
          <a:p>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How will the changes be tracked and what documents will need to be updated or created if the change is implemented, policies? Procedures? Job descriptions? </a:t>
            </a:r>
          </a:p>
          <a:p>
            <a:pPr marL="0" indent="0">
              <a:buFont typeface="Arial" panose="020B0604020202020204" pitchFamily="34" charset="0"/>
              <a:buNone/>
            </a:pPr>
            <a:r>
              <a:rPr lang="en-US" dirty="0"/>
              <a:t>This is also why it is important to make sure that all policies, procedures, and job descriptions are reviewed at least annually to make sure that they are current and relevant to the workflows and tasks that are being done. This is especially important if there is an audit on the organization by a regulatory agency. Policies, procedures, job descriptions, and security and risk assessments are almost always the first things that are requested in audits. The goal is to make sure that what is being done is what the policy or procedure states will be done. I cannot stress this enough and it is often a commonly overlooked item for the sheer fact that this is a very time-consuming task in a very busy and eve- changing industry such as healthcare.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D2FEF-A391-0B40-BFD2-F732D14A0E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9578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POLL</a:t>
            </a:r>
            <a:endParaRPr lang="en-US" dirty="0"/>
          </a:p>
          <a:p>
            <a:endParaRPr lang="en-US" dirty="0"/>
          </a:p>
          <a:p>
            <a:r>
              <a:rPr lang="en-US" dirty="0"/>
              <a:t>This is an example of one type of change request form. It is lengthy but this would be something that your steering committee would need to put together so the changes can be requested and all the items that need to be known are on here so the team can make an informed decision. Notice that this does have a glossary of terms, which is super helpful for those completing one of these especially since this can be used by anyone in the organization to request a change, so it needs to be clear.  Maybe this change request form is way too much for your organization, and you may decide to use a simpler form, that’s okay. The important part is that it is documented. At the very minimum, you need to know who is requesting the change, when was it requested, and why is it being requested. </a:t>
            </a:r>
          </a:p>
          <a:p>
            <a:endParaRPr lang="en-US" dirty="0"/>
          </a:p>
          <a:p>
            <a:r>
              <a:rPr lang="en-US" dirty="0"/>
              <a:t>Some change requests, when reviewed, will require the person who requested the change to attend the meeting to provide more information. Some change requests can be ranked in importance, priority, or impact to an area. This is all up to your organization to determine and put in your Change Management Policy and Procedure.</a:t>
            </a:r>
          </a:p>
          <a:p>
            <a:endParaRPr lang="en-US" dirty="0"/>
          </a:p>
          <a:p>
            <a:r>
              <a:rPr lang="en-US" dirty="0"/>
              <a:t>Now the team is assembled, we have governance established, and a change management process created, the work can really begin. The Steering committee needs to review the organizational strategy and goals to see how the Data Governance can play a part in achieving and fulfilling the strategic goals.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D2FEF-A391-0B40-BFD2-F732D14A0E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832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Communication of the organizational strategic plan is so important. Where are we now and where do we want to go? What are the values of the organization? What is the mission of the organization? What is the 5-year strategic plan and how does data collection fit into meeting that strategic plan? Are there requirements or regulations that need to be met for funding or other reasons? What data is being collected now? What data needs to be collected? What are you going to do with the data that is collected? We don’t want to collect data just to collect it, we want to use it, so what about your patient population do you want to improve upon? And remember, data collection is not just about your patient population either. A data governance </a:t>
            </a:r>
            <a:r>
              <a:rPr lang="en-US" i="1" dirty="0"/>
              <a:t>program</a:t>
            </a:r>
            <a:r>
              <a:rPr lang="en-US" dirty="0"/>
              <a:t> also includes internal organizational goals that may need to be met so they, too , need to be included in the data governance framework being built.</a:t>
            </a:r>
            <a:endParaRPr lang="en-US" b="1" dirty="0"/>
          </a:p>
          <a:p>
            <a:endParaRPr lang="en-US" dirty="0"/>
          </a:p>
          <a:p>
            <a:r>
              <a:rPr lang="en-US" dirty="0"/>
              <a:t>With a strategic plan in place and communicated, goal-setting is next. You want your goals to be set in such a way that they meet the strategic objectives, this seems obvious but sometimes goals are created with a good intention but fall short of the objective they were originally meant for so being very thoughtful on what needs to be achieved can take some planning and discussion. It’s important for everyone involved to know the ‘why’ behind the goal. By creating goals that have a connection to the strategic plan those involved in meeting those goals have a clear reason why they are documenting and collecting the data. This helps everyone understand what their contribution is to the final outcome. Create SMART goals: Specific, Measurable, Achievable, Relevant, and time-bound. It’s important that the goal is measurable, useful, achievable …. Even if these means to create ‘stretch’ goals or minimum/maximum milestones, and that the goals don’t go on forever. They need to be achievable so as to complete that goal to move to the next and build upon them. Document what data needs to be collected, by whom, who is responsible for collecting it or the workflows that are connected to that goal. This can mean that several different areas are involved, again, collaboration and communication between different disciplines is very important to stay on track. The last and most important step is to make sure that the data can be validated to ensure its accuracy and collected in a standard way, meaning collecting the data should be done with a consistent, standard process, and any deviations from that standard are documented and taken into consideration during the analysis. </a:t>
            </a:r>
          </a:p>
          <a:p>
            <a:endParaRPr lang="en-US" dirty="0"/>
          </a:p>
          <a:p>
            <a:r>
              <a:rPr lang="en-US" dirty="0"/>
              <a:t>In short, the goal should connect to, or roll up to, the organizational strategic plan, have assigned accountability, be specific, measurable, and have an end date or some way to account for the progress towards the goal, such as a monthly dashboard or regular intervals of audits to evaluate where the goal is in terms of being met. This information should be reviewed in a timely fashion, trends identified, and in included in the overall Process Improvement Plan for the organization. Using the PDSA, Plan Do Study Act methodology can be a helpful way to continually keep an eye on progress or changes that need to be made. It’s a great way to document the story of the initiative and lessons learned for future initiatives. It may be a good idea to have a PDSA for every initiative in your Process Improvement Plan for record-keeping and </a:t>
            </a:r>
            <a:r>
              <a:rPr lang="en-US"/>
              <a:t>tracking progress.</a:t>
            </a:r>
            <a:endParaRPr lang="en-US" dirty="0"/>
          </a:p>
          <a:p>
            <a:endParaRPr lang="en-US" dirty="0"/>
          </a:p>
          <a:p>
            <a:r>
              <a:rPr lang="en-US" dirty="0"/>
              <a:t>Now that goals have been established Data Quality and Management is where the magic of data collection happens and it is the largest piece of the Data Governance Program</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D2FEF-A391-0B40-BFD2-F732D14A0E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759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Stakeholder engagement is all about the key players that do the work, perform the tasks, input the documentation, gather the data and make sure that everyone involved is aware of the process and is provided any training. They are the ones who have the highest impact on goal achievement. It is critical to have team members that are involved, engaged, and have a team attitude and understand what they are trying to achieve. Being transparent on the reasons why things are done a certain way will allow the stakeholders to remain engaged and may even yield better ways to capture data. Collaboration and sharing of ideas is very important to maintain engagement.</a:t>
            </a:r>
          </a:p>
          <a:p>
            <a:endParaRPr lang="en-US" dirty="0"/>
          </a:p>
          <a:p>
            <a:r>
              <a:rPr lang="en-US" dirty="0"/>
              <a:t>Program Management is responsible for initiating the plan put forth by the Steering Committee and planning how it is to be accomplished with the key stakeholders and executing the proper workflows or steps to work towards meeting the goals. This includes the who, what, when, and how of the data collection efforts – when plans are put into place, workflow documentation and training needs must be taken into consideration so the team can be the most productive</a:t>
            </a:r>
          </a:p>
          <a:p>
            <a:endParaRPr lang="en-US" dirty="0"/>
          </a:p>
          <a:p>
            <a:r>
              <a:rPr lang="en-US" dirty="0"/>
              <a:t>Data Validation ensures that the requirements for the goal are being met, they remain relevant and consistent in how data is collected, and look for duplication of data, missing data, or data that is improperly formatted or documented. This is a very important piece to make sure that the data is accurate and useful as some requirements may change over time. We don’t want to collect data just to collect it, we want it to be useful and helpful to meeting the organization mission, goals, and regulatory requirements. </a:t>
            </a:r>
          </a:p>
          <a:p>
            <a:endParaRPr lang="en-US" dirty="0"/>
          </a:p>
          <a:p>
            <a:r>
              <a:rPr lang="en-US" dirty="0"/>
              <a:t>Data Auditing should be done either prospectively or retrospectively, or both, depending on the key metric or standard. There should be a standard auditing tool, a standard way of selecting what to audit and a schedule as to when audits will occur. Regular reporting tools such as dashboards, progress reports, or other regular report out methods should be consistent. The data contained in those audit reports needs to be analyzed to make sure that additional training or education that needs to be done or changes or tweaks to the data collection process happen in a timely manner to continue forward momentum towards the goals.</a:t>
            </a:r>
          </a:p>
          <a:p>
            <a:endParaRPr lang="en-US" dirty="0"/>
          </a:p>
          <a:p>
            <a:r>
              <a:rPr lang="en-US" dirty="0"/>
              <a:t>Data Security &amp; Risk Remediation is not just an annual duty with the Security and Risk Assessment, but an ongoing maintenance task at each step of the process. For high or medium risk items a remediation plan should be created and updated regularly with the progress of mitigating those risks to keep them in the lowest category possible. All team members are responsible for ensuring the security of the data. </a:t>
            </a:r>
          </a:p>
          <a:p>
            <a:endParaRPr lang="en-US" dirty="0"/>
          </a:p>
          <a:p>
            <a:r>
              <a:rPr lang="en-US" dirty="0"/>
              <a:t>And finally, the Change Management Process. So important! This requires open communication, collaboration and commitment from the team and the key stakeholders to ensure that the tasks stay on track and any deviations in how things are being performed, collected, or reported are agreed upon and updated in policies and procedures. Not only is this especially helpful for training and onboarding but it also provides a history of what has happened in the organization and how things were changed, when they were changed, and the reasoning it was changed. This is one of the most underrated items and often the policies and procedures are not updated as they should be. When team members leave, these documents are an invaluable resource that will provide newcomers a history of why things are the way they are and the justification behind the workflow or data collection efforts in place. </a:t>
            </a:r>
          </a:p>
          <a:p>
            <a:endParaRPr lang="en-US" dirty="0"/>
          </a:p>
          <a:p>
            <a:r>
              <a:rPr lang="en-US" dirty="0"/>
              <a:t>The diagram here shows how all the pieces of the Data Governance program works. You have the Data Stewards and Data Producers, or Custodians, who make up a project group that carries out initiatives set forth by the steering committee to achieve goals. As issues arise, they look to the Steering Committee for collaboration, explanation and decision-making on how best to move forward and resolve the issues. This is Change Management. Once the guidance has been provided it moves back to the Project Group made up of the data stewards, producers, or custodians to carry out the guidance. </a:t>
            </a:r>
          </a:p>
          <a:p>
            <a:endParaRPr lang="en-US" dirty="0"/>
          </a:p>
          <a:p>
            <a:r>
              <a:rPr lang="en-US" dirty="0"/>
              <a:t>Everyone in the process needs to be present and involved to make certain that all perspectives have been looked at for the best possible decisions to be made and documented. The who, the what, the why, and how to move forward.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D2FEF-A391-0B40-BFD2-F732D14A0E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5546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IT piece is a big one. It is important to have a technical IT team who is skilled in networking, hardware installation and troubleshooting, software installation, maintenance, and interfaces. The data science piece really refers to someone knowledgeable about running reports and even using some analytics tools to help decipher and slice the data for reporting and data mining. While that piece is not required, it is certainly helpful to have at least a cross-trained person who has some skills relating to using software tools to help retrieve and disseminate the data collected. It doesn’t even necessarily need to be an IT person, but someone in the organization that possesses that skill set. </a:t>
            </a:r>
          </a:p>
          <a:p>
            <a:endParaRPr lang="en-US" dirty="0"/>
          </a:p>
          <a:p>
            <a:r>
              <a:rPr lang="en-US" dirty="0"/>
              <a:t>Part of the Security team should also have onboarding and offboarding procedures for team members coming and going from the organization. This includes any 3</a:t>
            </a:r>
            <a:r>
              <a:rPr lang="en-US" baseline="30000" dirty="0"/>
              <a:t>rd</a:t>
            </a:r>
            <a:r>
              <a:rPr lang="en-US" dirty="0"/>
              <a:t> party vendors that may need remote or on-site access, such as auditors or medical device companies. There should be a process in place that is standardized to provide and revoke access to the network and systems for end users. A matrix of which roles should have access to which programs and within those programs what type of access should that person have for the role that they have within the organization. This should be tightly monitored which is what Risk Remediation is for. </a:t>
            </a:r>
          </a:p>
          <a:p>
            <a:endParaRPr lang="en-US" dirty="0"/>
          </a:p>
          <a:p>
            <a:r>
              <a:rPr lang="en-US" dirty="0"/>
              <a:t>Risk Remediation is not just a once-a-year task. The remediation plan is a living breathing document that is continuously changing as the organization and industry changes. Cybersecurity is extremely important in our digital age and data sharing and interoperability is moving forward at a very fast pace. There needs to be a means to keep PHI safe and secure while providing only those that need access to perform their duties. This should also be reviewed at least annually to ensure that no information is provided to bad actors or those that should not have access. Mobile apps are very popular in healthcare EHRs and these, too, need to have some sort of security monitoring to ensure the privacy of the data. </a:t>
            </a:r>
          </a:p>
          <a:p>
            <a:endParaRPr lang="en-US" dirty="0"/>
          </a:p>
          <a:p>
            <a:r>
              <a:rPr lang="en-US" dirty="0"/>
              <a:t>Disaster Recovery is an all too often overlooked part of Risk, however, as we have seen in the most recent year, it really is not a matter of IF but when a disaster will happen and being prepared is always the best option. The recent cybersecurity attacks have proved to be very costly for the organizations, both large and small, that were affected. Don’t let this be your organization. Be Prepared.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D2FEF-A391-0B40-BFD2-F732D14A0E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2190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a data governance program covers these 5 areas. </a:t>
            </a:r>
          </a:p>
          <a:p>
            <a:endParaRPr lang="en-US" dirty="0"/>
          </a:p>
          <a:p>
            <a:r>
              <a:rPr lang="en-US" dirty="0"/>
              <a:t>Roles and Responsibilities are how your program is structured, who is the final decision-maker, and who is the team that will be included in the collaborative discussions. Each of those roles will need a job, or role, description so each member understands their role on the governing team, or Steering Committee. I’m sure that many of you have something like this in place, but maybe not as formal. If you are just starting out, think about who you would select as your executive Sponsor and about who you may want on your governance steering committee, is a good place to start. Who are the key leaders or influencers in your organization, either formally or informally. </a:t>
            </a:r>
          </a:p>
          <a:p>
            <a:endParaRPr lang="en-US" dirty="0"/>
          </a:p>
          <a:p>
            <a:r>
              <a:rPr lang="en-US" dirty="0"/>
              <a:t>Creating Policies and Procedures that outline how the data governance program will function is essential to keep everyone on the same page and aligned with the organizational mission, vision and values. A robust change management process needs to be put into place to be able to tell the story of the what, the how, and the why along with the outcomes that the change produced or the future changes it leads to. This is the best way to document any changes that take place in your organization not only for communication and education to the current team, but to the future team as well. What does your change management process look like? Is there documentation of the changes anywhere? Do you already have a team that meets to discuss these? If not, what are you doing now and how is that working. Change management can look different from organization to organization but what should be consistent is the documentation of the changes; the who, when, what, and why for the change including the outcome. </a:t>
            </a:r>
          </a:p>
          <a:p>
            <a:endParaRPr lang="en-US" dirty="0"/>
          </a:p>
          <a:p>
            <a:r>
              <a:rPr lang="en-US" dirty="0"/>
              <a:t>Each goal set should roll up to the strategic plan whether it is to meet requirements, regulations, or to achieve the wants or needs of the organization for the patient population or for their internal teams and initiatives. Using the SMART methodology, the goals should be Specific, Measurable, Achievable, Relevant, and Time-bound and communication of the progress towards the goals should be documented and disseminated to the team, and even the team at large to keep everyone informed.  This can be as simple as a place on the agenda in a team meeting or can be more formalized in a newsletter or posting the dashboards on a shared network. The important thing is to have transparency as to where the organization is tracking on the goals set. If there are no team meetings held, perhaps implement that to a Town Hall meeting where the goals of the organization are reviewed and the progress towards those goals are communicated. Determine a frequency of the meetings and stick to them. </a:t>
            </a:r>
          </a:p>
          <a:p>
            <a:endParaRPr lang="en-US" dirty="0"/>
          </a:p>
          <a:p>
            <a:r>
              <a:rPr lang="en-US" dirty="0"/>
              <a:t>Data and Quality includes many facets of the program such as stakeholder engagement, daily management, and auditing. Stakeholders need to be kept educated and informed of the progress. Celebrate the wins along the way no matter how small as it helps to keep the team motivated and engaged in the process. People feel good when they know they are working with purpose. </a:t>
            </a:r>
          </a:p>
          <a:p>
            <a:endParaRPr lang="en-US" dirty="0"/>
          </a:p>
          <a:p>
            <a:r>
              <a:rPr lang="en-US" dirty="0"/>
              <a:t>Daily management of the teams is very important. This does not mean micro-managing but having the goals in mind with everything that is being done. Looking for ways it is impacting both internal and external customers and monitoring the processes looking for both what is going well and what needs to be looked at more closely. Collaboration throughout the organization is a key to having a solid program. People need to know that  every idea counts and sometimes the best ideas come from those that have more insight than leadership. </a:t>
            </a:r>
          </a:p>
          <a:p>
            <a:endParaRPr lang="en-US" dirty="0"/>
          </a:p>
          <a:p>
            <a:r>
              <a:rPr lang="en-US" dirty="0"/>
              <a:t>Auditing is particularly important to make sure that the results can be analyzed for any trends and education, if needed, can be done or perhaps changes in the way the documentation is collected will need to be tweaked. Standardized ways of collecting, auditing, and validating the data should be documented so it is consistent in the analysis. Be sure to know your baselines. Where are you now? Where would you like to be? </a:t>
            </a:r>
          </a:p>
          <a:p>
            <a:endParaRPr lang="en-US" dirty="0"/>
          </a:p>
          <a:p>
            <a:r>
              <a:rPr lang="en-US" dirty="0"/>
              <a:t>There needs to be a technical piece, whether this is through a 3</a:t>
            </a:r>
            <a:r>
              <a:rPr lang="en-US" baseline="30000" dirty="0"/>
              <a:t>rd</a:t>
            </a:r>
            <a:r>
              <a:rPr lang="en-US" dirty="0"/>
              <a:t> party IT vendor, or internally, there needs to be management over the hardware and software used in the organization along with standardized, documented policies and procedures for providing access to all types of end users and applying security rights to those roles. Risk assessments and remediation plans need to be documented, reviewed, and updated on an ongoing basis as changes come swiftly in this industry. </a:t>
            </a:r>
          </a:p>
          <a:p>
            <a:endParaRPr lang="en-US" dirty="0"/>
          </a:p>
          <a:p>
            <a:r>
              <a:rPr lang="en-US" dirty="0"/>
              <a:t>Each of these key areas of the framework should have a training and education component where everyone is learning and collaborating and improving together. Don’t forget your onboarding processes. They need to be consistent and relevant to your current state. Try not to have all training done one-on-one, have workflows documented and reference guides available. This ensures that a standard is followed, and everyone is told the same thing. If your written procedures do not match your current state, then start there. </a:t>
            </a:r>
          </a:p>
          <a:p>
            <a:endParaRPr lang="en-US" dirty="0"/>
          </a:p>
          <a:p>
            <a:r>
              <a:rPr lang="en-US" dirty="0"/>
              <a:t>It may seem a bit overwhelming but I’m sure that your organizations have some of this in place, although it may not be as formalized as this. Working to make it more formalized will help organize the teams and standardize the process to streamline how your organization manages and tracks the data needed. Knowing the Who, the What, the How, and the Why helps organizations collaborate and communicate and work together to achieving their goals.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D2FEF-A391-0B40-BFD2-F732D14A0E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7140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realize that was a lot of information but I’m curious to hear any questions or comments or even some of your experiences within your own organization you’d like to share that came to mind and if there were any questions put into the chat during the presentation that we can review</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D2FEF-A391-0B40-BFD2-F732D14A0E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0857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listed various resources covering some of the items we discussed here today. I encourage you to take a look. HealthIT.gov is one of my ‘go-</a:t>
            </a:r>
            <a:r>
              <a:rPr lang="en-US" dirty="0" err="1"/>
              <a:t>to’s</a:t>
            </a:r>
            <a:r>
              <a:rPr lang="en-US" dirty="0"/>
              <a:t> there is a wealth of information along with educational pieces to help educate your teams.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all for allowing me to share this time with you. I hope you found it informative and useful. In Part 2 of our series, we will be looking at some of the quality programs, codes to know, and discuss the measures. I hope to see you there.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D2FEF-A391-0B40-BFD2-F732D14A0E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1817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C3616-2CC1-4B12-B8DA-4D5630042617}" type="slidenum">
              <a:rPr lang="en-US" smtClean="0"/>
              <a:t>18</a:t>
            </a:fld>
            <a:endParaRPr lang="en-US"/>
          </a:p>
        </p:txBody>
      </p:sp>
    </p:spTree>
    <p:extLst>
      <p:ext uri="{BB962C8B-B14F-4D97-AF65-F5344CB8AC3E}">
        <p14:creationId xmlns:p14="http://schemas.microsoft.com/office/powerpoint/2010/main" val="320704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fld id="{4865DF23-B623-485B-943B-13F9541715A6}" type="slidenum">
              <a:rPr kumimoji="0" lang="en-US" sz="1800" b="0" i="0" u="none" strike="noStrike" kern="0" cap="none" spc="0" normalizeH="0" baseline="0" noProof="0" smtClean="0">
                <a:ln>
                  <a:noFill/>
                </a:ln>
                <a:solidFill>
                  <a:srgbClr val="000000"/>
                </a:solidFill>
                <a:effectLst/>
                <a:uLnTx/>
                <a:uFillTx/>
                <a:latin typeface="Century Gothic"/>
                <a:sym typeface="Century Gothic"/>
              </a:rPr>
              <a:pPr marL="0" marR="0" lvl="0" indent="0" algn="l" defTabSz="914400" rtl="0" eaLnBrk="1" fontAlgn="auto" latinLnBrk="0" hangingPunct="0">
                <a:lnSpc>
                  <a:spcPct val="100000"/>
                </a:lnSpc>
                <a:spcBef>
                  <a:spcPts val="0"/>
                </a:spcBef>
                <a:spcAft>
                  <a:spcPts val="0"/>
                </a:spcAft>
                <a:buClrTx/>
                <a:buSzTx/>
                <a:buFontTx/>
                <a:buNone/>
                <a:tabLst/>
                <a:defRPr/>
              </a:pPr>
              <a:t>19</a:t>
            </a:fld>
            <a:endParaRPr kumimoji="0" lang="en-US" sz="1800" b="0" i="0" u="none" strike="noStrike" kern="0" cap="none" spc="0" normalizeH="0" baseline="0" noProof="0">
              <a:ln>
                <a:noFill/>
              </a:ln>
              <a:solidFill>
                <a:srgbClr val="000000"/>
              </a:solidFill>
              <a:effectLst/>
              <a:uLnTx/>
              <a:uFillTx/>
              <a:latin typeface="Century Gothic"/>
              <a:sym typeface="Century Gothic"/>
            </a:endParaRPr>
          </a:p>
        </p:txBody>
      </p:sp>
    </p:spTree>
    <p:extLst>
      <p:ext uri="{BB962C8B-B14F-4D97-AF65-F5344CB8AC3E}">
        <p14:creationId xmlns:p14="http://schemas.microsoft.com/office/powerpoint/2010/main" val="914176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xfrm>
            <a:off x="381000" y="685800"/>
            <a:ext cx="6096000" cy="3429000"/>
          </a:xfrm>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pPr marL="171450" indent="-171450">
              <a:buFont typeface="Arial" panose="020B0604020202020204" pitchFamily="34" charset="0"/>
              <a:buChar char="•"/>
            </a:pPr>
            <a:endParaRPr lang="en-US" dirty="0"/>
          </a:p>
          <a:p>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98C3616-2CC1-4B12-B8DA-4D5630042617}" type="slidenum">
              <a:rPr lang="en-US" smtClean="0"/>
              <a:t>20</a:t>
            </a:fld>
            <a:endParaRPr lang="en-US"/>
          </a:p>
        </p:txBody>
      </p:sp>
    </p:spTree>
    <p:extLst>
      <p:ext uri="{BB962C8B-B14F-4D97-AF65-F5344CB8AC3E}">
        <p14:creationId xmlns:p14="http://schemas.microsoft.com/office/powerpoint/2010/main" val="19008100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C3616-2CC1-4B12-B8DA-4D5630042617}" type="slidenum">
              <a:rPr lang="en-US" smtClean="0"/>
              <a:t>21</a:t>
            </a:fld>
            <a:endParaRPr lang="en-US"/>
          </a:p>
        </p:txBody>
      </p:sp>
    </p:spTree>
    <p:extLst>
      <p:ext uri="{BB962C8B-B14F-4D97-AF65-F5344CB8AC3E}">
        <p14:creationId xmlns:p14="http://schemas.microsoft.com/office/powerpoint/2010/main" val="3836483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1250" cy="3482975"/>
          </a:xfrm>
        </p:spPr>
      </p:sp>
      <p:sp>
        <p:nvSpPr>
          <p:cNvPr id="3" name="Notes Placeholder 2"/>
          <p:cNvSpPr>
            <a:spLocks noGrp="1"/>
          </p:cNvSpPr>
          <p:nvPr>
            <p:ph type="body" idx="1"/>
          </p:nvPr>
        </p:nvSpPr>
        <p:spPr/>
        <p:txBody>
          <a:bodyPr/>
          <a:lstStyle/>
          <a:p>
            <a:endParaRPr lang="en-US" sz="1800" dirty="0"/>
          </a:p>
        </p:txBody>
      </p:sp>
    </p:spTree>
    <p:extLst>
      <p:ext uri="{BB962C8B-B14F-4D97-AF65-F5344CB8AC3E}">
        <p14:creationId xmlns:p14="http://schemas.microsoft.com/office/powerpoint/2010/main" val="2457829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9F8C6-28DA-4D0F-9184-F3023A7BD9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612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5499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1F1F1F"/>
                </a:solidFill>
                <a:effectLst/>
                <a:highlight>
                  <a:srgbClr val="FFFFFF"/>
                </a:highlight>
                <a:latin typeface="Google Sans"/>
              </a:rPr>
              <a:t>Thank you for joining us today in the first of a 3-part series on Developing a Data Governance Framework</a:t>
            </a:r>
          </a:p>
          <a:p>
            <a:pPr algn="l"/>
            <a:endParaRPr lang="en-US" b="1" i="0" dirty="0">
              <a:solidFill>
                <a:srgbClr val="1F1F1F"/>
              </a:solidFill>
              <a:effectLst/>
              <a:highlight>
                <a:srgbClr val="FFFFFF"/>
              </a:highlight>
              <a:latin typeface="Google Sans"/>
            </a:endParaRPr>
          </a:p>
          <a:p>
            <a:pPr algn="l"/>
            <a:r>
              <a:rPr lang="en-US" b="1" i="0" dirty="0">
                <a:solidFill>
                  <a:srgbClr val="1F1F1F"/>
                </a:solidFill>
                <a:effectLst/>
                <a:highlight>
                  <a:srgbClr val="FFFFFF"/>
                </a:highlight>
                <a:latin typeface="Google Sans"/>
              </a:rPr>
              <a:t>Today we will be going over what is needed to develop a data governance framework for your organization and what is involved in the process. </a:t>
            </a:r>
          </a:p>
          <a:p>
            <a:pPr algn="l"/>
            <a:endParaRPr lang="en-US" b="1" i="0" dirty="0">
              <a:solidFill>
                <a:srgbClr val="1F1F1F"/>
              </a:solidFill>
              <a:effectLst/>
              <a:highlight>
                <a:srgbClr val="FFFFFF"/>
              </a:highlight>
              <a:latin typeface="Google Sans"/>
            </a:endParaRPr>
          </a:p>
          <a:p>
            <a:pPr algn="l"/>
            <a:r>
              <a:rPr lang="en-US" b="1" i="0" dirty="0">
                <a:solidFill>
                  <a:srgbClr val="1F1F1F"/>
                </a:solidFill>
                <a:effectLst/>
                <a:highlight>
                  <a:srgbClr val="FFFFFF"/>
                </a:highlight>
                <a:latin typeface="Google Sans"/>
              </a:rPr>
              <a:t>All participants will be placed on mute during the presentation. Please put any questions or comments in the chat so we can review them during the Q &amp; A session. This meeting is being recorded and the slide deck will be sent out to participants at the conclusion of the session today. </a:t>
            </a:r>
          </a:p>
          <a:p>
            <a:pPr algn="l"/>
            <a:endParaRPr lang="en-US" b="1" i="0" dirty="0">
              <a:solidFill>
                <a:srgbClr val="1F1F1F"/>
              </a:solidFill>
              <a:effectLst/>
              <a:highlight>
                <a:srgbClr val="FFFFFF"/>
              </a:highlight>
              <a:latin typeface="Google Sans"/>
            </a:endParaRPr>
          </a:p>
          <a:p>
            <a:pPr algn="l"/>
            <a:endParaRPr lang="en-US" b="1" i="0" dirty="0">
              <a:solidFill>
                <a:srgbClr val="1F1F1F"/>
              </a:solidFill>
              <a:effectLst/>
              <a:highlight>
                <a:srgbClr val="FFFFFF"/>
              </a:highlight>
              <a:latin typeface="Google San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D2FEF-A391-0B40-BFD2-F732D14A0E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3803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Jackie Simik and I’m a healthcare IT consultant. I have worked in the healthcare industry for over 30 years in various aspects such as Billing and Revenue Cycle Management, Oncology, Radiology, Outpatient Clinic Administration and Management, Private Practice Administration, and most recently I worked with a clinically integrated network in the Chicagoland area before coming to Pivot Point for consulting. I have a wide-ranging background that includes billing and coding, as well as regulatory compliance and data reporting. </a:t>
            </a:r>
          </a:p>
          <a:p>
            <a:endParaRPr lang="en-US" dirty="0"/>
          </a:p>
          <a:p>
            <a:r>
              <a:rPr lang="en-US" dirty="0"/>
              <a:t>I have been with Pivot Point for over 2 years working with eClinicalWorks customers to optimize how they utilize the various tools in their EHR to not only streamline workflows but also to help with data collection efforts. I also have 2 Epic certifications and am currently working on my Project Management Professional Certification. </a:t>
            </a:r>
          </a:p>
          <a:p>
            <a:endParaRPr lang="en-US" dirty="0"/>
          </a:p>
          <a:p>
            <a:r>
              <a:rPr lang="en-US" dirty="0"/>
              <a:t>Thank you for having me here today.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D2FEF-A391-0B40-BFD2-F732D14A0E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6594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National Institute of Standards and Technology define data governance as a model that establishes authority and management, and decision-making parameters related to the data produced or managed by the enterprise. </a:t>
            </a:r>
          </a:p>
          <a:p>
            <a:r>
              <a:rPr lang="en-US" dirty="0"/>
              <a:t>- National institute of Standards and Technology (https://csrc.nist.gov/glossary/term/data_governance)</a:t>
            </a:r>
          </a:p>
          <a:p>
            <a:endParaRPr lang="en-US" dirty="0"/>
          </a:p>
          <a:p>
            <a:r>
              <a:rPr lang="en-US" dirty="0"/>
              <a:t>The primary goals of this type of program is to establish policies, standards, and practices that guide how data is collected, stored, processed, and used, while ensuring compliance with relevant regulations and quality programs. A simplified way to think about data governance is that it is about 3 main things: People, Process, and Technology</a:t>
            </a:r>
          </a:p>
          <a:p>
            <a:endParaRPr lang="en-US" dirty="0"/>
          </a:p>
          <a:p>
            <a:r>
              <a:rPr lang="en-US" dirty="0"/>
              <a:t>As you can see from the diagram, all of those ideas, or themes, overlap to create this synergistic program that takes into consideration all aspects of the organization, how it collects and uses the data, who has access to what, and the maintenance of securing that data, both in real time and a future state. There cannot be one without the other two in any scenario when it comes to data. </a:t>
            </a:r>
          </a:p>
          <a:p>
            <a:endParaRPr lang="en-US" dirty="0"/>
          </a:p>
          <a:p>
            <a:r>
              <a:rPr lang="en-US" dirty="0"/>
              <a:t>As a part of this governance, some common pieces of the framework are policies, rules, regulations, requirements, processes, organizational structure and technologies. The Framework sets clear rules relating to the roles of individuals with access or who are responsible for the data. These rules must be agreed upon across different departments of the organization </a:t>
            </a:r>
            <a:r>
              <a:rPr lang="en-US" b="0" i="0" dirty="0">
                <a:solidFill>
                  <a:srgbClr val="474747"/>
                </a:solidFill>
                <a:effectLst/>
                <a:highlight>
                  <a:srgbClr val="FFFFFF"/>
                </a:highlight>
                <a:latin typeface="Google Sans"/>
              </a:rPr>
              <a:t>to ensure the accuracy, consistency, and security of data within an organization. Its primary goal is to </a:t>
            </a:r>
            <a:r>
              <a:rPr lang="en-US" b="0" i="0" dirty="0">
                <a:solidFill>
                  <a:srgbClr val="040C28"/>
                </a:solidFill>
                <a:effectLst/>
                <a:highlight>
                  <a:srgbClr val="D3E3FD"/>
                </a:highlight>
                <a:latin typeface="Google Sans"/>
              </a:rPr>
              <a:t>maintain high-quality data that is secure and accessible, enabling informed decision-making and providing valuable business insights</a:t>
            </a:r>
            <a:r>
              <a:rPr lang="en-US" b="0" i="0" dirty="0">
                <a:solidFill>
                  <a:srgbClr val="474747"/>
                </a:solidFill>
                <a:effectLst/>
                <a:highlight>
                  <a:srgbClr val="FFFFFF"/>
                </a:highlight>
                <a:latin typeface="Google Sans"/>
              </a:rPr>
              <a:t>.</a:t>
            </a:r>
          </a:p>
          <a:p>
            <a:endParaRPr lang="en-US" b="0" i="0" dirty="0">
              <a:solidFill>
                <a:srgbClr val="474747"/>
              </a:solidFill>
              <a:effectLst/>
              <a:highlight>
                <a:srgbClr val="FFFFFF"/>
              </a:highlight>
              <a:latin typeface="Google Sans"/>
            </a:endParaRPr>
          </a:p>
          <a:p>
            <a:r>
              <a:rPr lang="en-US" b="0" i="0" dirty="0">
                <a:solidFill>
                  <a:srgbClr val="474747"/>
                </a:solidFill>
                <a:effectLst/>
                <a:highlight>
                  <a:srgbClr val="FFFFFF"/>
                </a:highlight>
                <a:latin typeface="Google Sans"/>
              </a:rPr>
              <a:t>This model of a data governance program is scalable to allow for growth of the organization. No matter how big or small your organization is, the framework is the same.</a:t>
            </a:r>
          </a:p>
          <a:p>
            <a:endParaRPr lang="en-US" b="0" i="0" dirty="0">
              <a:solidFill>
                <a:srgbClr val="474747"/>
              </a:solidFill>
              <a:effectLst/>
              <a:highlight>
                <a:srgbClr val="FFFFFF"/>
              </a:highlight>
              <a:latin typeface="Google Sans"/>
            </a:endParaRPr>
          </a:p>
          <a:p>
            <a:endParaRPr lang="en-US" b="0" i="0" dirty="0">
              <a:solidFill>
                <a:srgbClr val="1F1F1F"/>
              </a:solidFill>
              <a:effectLst/>
              <a:highlight>
                <a:srgbClr val="FFFFFF"/>
              </a:highlight>
              <a:latin typeface="Google Sans"/>
            </a:endParaRPr>
          </a:p>
          <a:p>
            <a:pPr algn="l">
              <a:buFont typeface="Arial" panose="020B0604020202020204" pitchFamily="34" charset="0"/>
              <a:buNone/>
            </a:pPr>
            <a:r>
              <a:rPr lang="en-US" b="0" i="0" dirty="0">
                <a:solidFill>
                  <a:srgbClr val="1F1F1F"/>
                </a:solidFill>
                <a:effectLst/>
                <a:highlight>
                  <a:srgbClr val="FFFFFF"/>
                </a:highlight>
                <a:latin typeface="Google Sans"/>
              </a:rPr>
              <a:t>Let’s dig into the organizational alignment aspect and what that looks like and the things that need to be thought of and addressed when setting up a governance program.</a:t>
            </a:r>
          </a:p>
          <a:p>
            <a:endParaRPr lang="en-US" b="0" i="0" dirty="0">
              <a:solidFill>
                <a:srgbClr val="474747"/>
              </a:solidFill>
              <a:effectLst/>
              <a:highlight>
                <a:srgbClr val="FFFFFF"/>
              </a:highlight>
              <a:latin typeface="Google San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D2FEF-A391-0B40-BFD2-F732D14A0E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8257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 </a:t>
            </a:r>
          </a:p>
          <a:p>
            <a:endParaRPr lang="en-US" dirty="0"/>
          </a:p>
          <a:p>
            <a:r>
              <a:rPr lang="en-US" dirty="0"/>
              <a:t>A data governance program needs to have roles and responsibilities for the various areas of the program such as executive sponsorship and oversight all the way down to how the data is stored and/or archived. This can be done as a traditional organizational chart or a matrixed environment it just depends on the organization and how the program will be managed. Many of you may already have some type of data governance in place and these are just a few examples. </a:t>
            </a:r>
          </a:p>
          <a:p>
            <a:endParaRPr lang="en-US" dirty="0"/>
          </a:p>
          <a:p>
            <a:r>
              <a:rPr lang="en-US" dirty="0"/>
              <a:t>An executive sponsor should be chosen. This should be done by role, not necessarily a person because as we know, people come and go and transition in and out of different roles within an organization as well. The roles need to be defined by title, such as Security &amp; Compliance Officer, Director of Quality, Chief Data Officer or any title that holds some accountability for final decision making as this will be the last approval that is needed for any decisions that need to be made to move forward on initiatives. This role will provide organizational strategy guidance and disseminate goals to the team to help focus the group on what the desired outcomes are to meet the goals and strategies of the organization</a:t>
            </a:r>
          </a:p>
          <a:p>
            <a:endParaRPr lang="en-US" dirty="0"/>
          </a:p>
          <a:p>
            <a:r>
              <a:rPr lang="en-US" dirty="0"/>
              <a:t>Next a Data Governance Steering committee can be identified. This team includes Risk management, Regulatory Compliance, as well as those positions that hold lead roles in the different areas or departments, such as clinical leads, administrative leaders, and don’t forget the billing manager. It’s important that all areas are accounted for on this team as each of the roles have different perspectives that information may need to be viewed from and that data collection efforts may affect. Keep in mind also that the members of this team don’t necessarily need to be the managers or leads for the area being represented, but the role will need some decision-making power  or authority to potentially change workflows or how data is collected so it does help to keep that in leadership. The members of this team should know the organization, the processes and procedures very well.</a:t>
            </a:r>
          </a:p>
          <a:p>
            <a:endParaRPr lang="en-US" dirty="0"/>
          </a:p>
          <a:p>
            <a:r>
              <a:rPr lang="en-US" dirty="0"/>
              <a:t>The IT &amp; Security team may only be one or two people, however, this position is very important. This role will understand the complexities of the network set up, end user access policies, technical aspects of technology such as how different systems and software works and how any interfaces work for clinical workflows and data reporting. This role is also responsible for updates, upgrades, data storage and archiving, and maintenance of the technological side of the organization. They should understand how the technology works together and how any changes or needs for data reporting may impact that area. This role is also very important for Change Management processes to make sure that any implications of any changes will not have adverse affects on the overall security of the organizational data. If your organization utilizes a 3</a:t>
            </a:r>
            <a:r>
              <a:rPr lang="en-US" baseline="30000" dirty="0"/>
              <a:t>rd</a:t>
            </a:r>
            <a:r>
              <a:rPr lang="en-US" dirty="0"/>
              <a:t> party vendor for IT technical support, there should be at one representative that either attends meetings or is the point person for that 3</a:t>
            </a:r>
            <a:r>
              <a:rPr lang="en-US" baseline="30000" dirty="0"/>
              <a:t>rd</a:t>
            </a:r>
            <a:r>
              <a:rPr lang="en-US" dirty="0"/>
              <a:t> party for any follow up items regarding networks, devices, interfaces and other IT hardware and networking items. </a:t>
            </a:r>
          </a:p>
          <a:p>
            <a:endParaRPr lang="en-US" dirty="0"/>
          </a:p>
          <a:p>
            <a:r>
              <a:rPr lang="en-US" dirty="0"/>
              <a:t>Data Producers, or Custodians, are those that know the workflows and how the current processes are at the patient care or ground level. These are the people that are gathering and entering the data, such as providers, front office, medical records, nurses, medical assistants, basically anyone who touches and enters or updates anything in the current systems. They know the when, the how, and the why. Often times these are super users of a particular software system, or team leads in their area where they are the ‘go to’ person for the rest of the front-line teams. Their insights are of great importance because they bring the reality of how things really are working not just how they are on paper. This role is crucial in getting out what is put in. They are the ones that often bring up the ‘what if’s’ or the various scenarios that need to be addressed on a topic to be thorough. </a:t>
            </a:r>
          </a:p>
          <a:p>
            <a:endParaRPr lang="en-US" dirty="0"/>
          </a:p>
          <a:p>
            <a:r>
              <a:rPr lang="en-US" dirty="0"/>
              <a:t>Data Stewards are the collectors of the data. They run and analyze the data using reports or other tools to verify the accuracy and measurements of the data collected, identify trends in the data, and look for ways to improve either data collection or other processes to increase achievement. This role understands process improvement and how to communicate what the data means to the rest of the group. In some cases, the data steward and producer are the same person.</a:t>
            </a:r>
          </a:p>
          <a:p>
            <a:endParaRPr lang="en-US" dirty="0"/>
          </a:p>
          <a:p>
            <a:r>
              <a:rPr lang="en-US" dirty="0"/>
              <a:t>Now you are probably looking at this and thinking, this is a lot of people. It doesn’t have to be. Multiple roles can be assumed by one team member, especially when you are a small organization or don’t have a lot of support staff,  one Medical Assistant or RN fill the role of data producer and data steward, or a physician can also serve as a data producer and maybe even the executive sponsor. This is an opportunity to get more of the front-line teams involved in the data collection and the decision-making processes that go on within an organization. In many organizations, it seems that there is only one or two people who are involved in everything, which is great, but it’s important to keep in mind that there may be some hidden talent amongst your larger teams and finding ways to uncover that is to get people involved. Selecting front line staff to delegate some tasks to and work alongside on data collection and trending can be helpful to build buy in with the larger teams and create opportunities for professional growth for individuals while also internally creating a succession plan for the future. </a:t>
            </a:r>
          </a:p>
          <a:p>
            <a:endParaRPr lang="en-US" dirty="0"/>
          </a:p>
          <a:p>
            <a:r>
              <a:rPr lang="en-US" dirty="0"/>
              <a:t>It is important, however, to have job descriptions for each one of these roles so it is clear as to what the role is and what the expectations are. Those team members that are selected should be aware of what their role, or job description, they have on the Steering Committee so there is an understanding of what they are accountable for within the data governance program. This job description does not have to be a separate formal job description but written into the Charter where the role is explained in detail as to what is required</a:t>
            </a:r>
          </a:p>
          <a:p>
            <a:endParaRPr lang="en-US" dirty="0"/>
          </a:p>
          <a:p>
            <a:r>
              <a:rPr lang="en-US" dirty="0"/>
              <a:t>With a structure in place and the roles defined now we need to determine the policies that will govern this team and how data is dealt with, which includes a change management procedure. </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D2FEF-A391-0B40-BFD2-F732D14A0E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85259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9CBD3C-EE0E-A84A-8495-07E8D8940BAD}"/>
              </a:ext>
            </a:extLst>
          </p:cNvPr>
          <p:cNvSpPr/>
          <p:nvPr userDrawn="1"/>
        </p:nvSpPr>
        <p:spPr>
          <a:xfrm>
            <a:off x="0" y="1"/>
            <a:ext cx="12192000" cy="5382228"/>
          </a:xfrm>
          <a:prstGeom prst="rect">
            <a:avLst/>
          </a:prstGeom>
          <a:solidFill>
            <a:srgbClr val="4255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descr="A picture containing drawing&#10;&#10;Description automatically generated">
            <a:extLst>
              <a:ext uri="{FF2B5EF4-FFF2-40B4-BE49-F238E27FC236}">
                <a16:creationId xmlns:a16="http://schemas.microsoft.com/office/drawing/2014/main" id="{4C518EA0-1347-D740-95B9-F11D296CE845}"/>
              </a:ext>
            </a:extLst>
          </p:cNvPr>
          <p:cNvPicPr>
            <a:picLocks noChangeAspect="1"/>
          </p:cNvPicPr>
          <p:nvPr userDrawn="1"/>
        </p:nvPicPr>
        <p:blipFill>
          <a:blip r:embed="rId2"/>
          <a:stretch>
            <a:fillRect/>
          </a:stretch>
        </p:blipFill>
        <p:spPr>
          <a:xfrm>
            <a:off x="5158434" y="5617418"/>
            <a:ext cx="1875123" cy="1046580"/>
          </a:xfrm>
          <a:prstGeom prst="rect">
            <a:avLst/>
          </a:prstGeom>
        </p:spPr>
      </p:pic>
    </p:spTree>
    <p:extLst>
      <p:ext uri="{BB962C8B-B14F-4D97-AF65-F5344CB8AC3E}">
        <p14:creationId xmlns:p14="http://schemas.microsoft.com/office/powerpoint/2010/main" val="17999559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tx2"/>
                </a:solidFill>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6BDC6AA1-B8C2-4149-925E-424351F00C68}"/>
              </a:ext>
            </a:extLst>
          </p:cNvPr>
          <p:cNvSpPr>
            <a:spLocks noGrp="1"/>
          </p:cNvSpPr>
          <p:nvPr>
            <p:ph type="dt" sz="half" idx="10"/>
          </p:nvPr>
        </p:nvSpPr>
        <p:spPr>
          <a:xfrm>
            <a:off x="7386484" y="6356349"/>
            <a:ext cx="2743200" cy="365125"/>
          </a:xfrm>
        </p:spPr>
        <p:txBody>
          <a:bodyPr/>
          <a:lstStyle>
            <a:lvl1pPr algn="r">
              <a:defRPr/>
            </a:lvl1pPr>
          </a:lstStyle>
          <a:p>
            <a:endParaRPr lang="en-US"/>
          </a:p>
        </p:txBody>
      </p:sp>
      <p:sp>
        <p:nvSpPr>
          <p:cNvPr id="9" name="Slide Number Placeholder 5">
            <a:extLst>
              <a:ext uri="{FF2B5EF4-FFF2-40B4-BE49-F238E27FC236}">
                <a16:creationId xmlns:a16="http://schemas.microsoft.com/office/drawing/2014/main" id="{D2EE2DD8-C2EC-6246-87A7-4779D96712C3}"/>
              </a:ext>
            </a:extLst>
          </p:cNvPr>
          <p:cNvSpPr>
            <a:spLocks noGrp="1"/>
          </p:cNvSpPr>
          <p:nvPr>
            <p:ph type="sldNum" sz="quarter" idx="12"/>
          </p:nvPr>
        </p:nvSpPr>
        <p:spPr>
          <a:xfrm>
            <a:off x="10441858" y="6356350"/>
            <a:ext cx="911942" cy="365125"/>
          </a:xfrm>
        </p:spPr>
        <p:txBody>
          <a:bodyPr/>
          <a:lstStyle/>
          <a:p>
            <a:fld id="{5D09B40C-54F0-2F44-B314-7DB25FC687AD}" type="slidenum">
              <a:rPr lang="en-US" smtClean="0"/>
              <a:t>‹#›</a:t>
            </a:fld>
            <a:endParaRPr lang="en-US"/>
          </a:p>
        </p:txBody>
      </p:sp>
    </p:spTree>
    <p:extLst>
      <p:ext uri="{BB962C8B-B14F-4D97-AF65-F5344CB8AC3E}">
        <p14:creationId xmlns:p14="http://schemas.microsoft.com/office/powerpoint/2010/main" val="20281509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tx2"/>
                </a:solidFill>
              </a:defRPr>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66A847FB-FE92-3C44-94D4-F25C968349DD}"/>
              </a:ext>
            </a:extLst>
          </p:cNvPr>
          <p:cNvSpPr>
            <a:spLocks noGrp="1"/>
          </p:cNvSpPr>
          <p:nvPr>
            <p:ph type="dt" sz="half" idx="10"/>
          </p:nvPr>
        </p:nvSpPr>
        <p:spPr>
          <a:xfrm>
            <a:off x="7386484" y="6356349"/>
            <a:ext cx="2743200" cy="365125"/>
          </a:xfrm>
        </p:spPr>
        <p:txBody>
          <a:bodyPr/>
          <a:lstStyle>
            <a:lvl1pPr algn="r">
              <a:defRPr/>
            </a:lvl1pPr>
          </a:lstStyle>
          <a:p>
            <a:endParaRPr lang="en-US"/>
          </a:p>
        </p:txBody>
      </p:sp>
      <p:sp>
        <p:nvSpPr>
          <p:cNvPr id="9" name="Slide Number Placeholder 5">
            <a:extLst>
              <a:ext uri="{FF2B5EF4-FFF2-40B4-BE49-F238E27FC236}">
                <a16:creationId xmlns:a16="http://schemas.microsoft.com/office/drawing/2014/main" id="{360A4371-4E34-E44F-A0B0-0E5475CB231A}"/>
              </a:ext>
            </a:extLst>
          </p:cNvPr>
          <p:cNvSpPr>
            <a:spLocks noGrp="1"/>
          </p:cNvSpPr>
          <p:nvPr>
            <p:ph type="sldNum" sz="quarter" idx="12"/>
          </p:nvPr>
        </p:nvSpPr>
        <p:spPr>
          <a:xfrm>
            <a:off x="10441858" y="6356350"/>
            <a:ext cx="911942" cy="365125"/>
          </a:xfrm>
        </p:spPr>
        <p:txBody>
          <a:bodyPr/>
          <a:lstStyle/>
          <a:p>
            <a:fld id="{5D09B40C-54F0-2F44-B314-7DB25FC687AD}" type="slidenum">
              <a:rPr lang="en-US" smtClean="0"/>
              <a:t>‹#›</a:t>
            </a:fld>
            <a:endParaRPr lang="en-US"/>
          </a:p>
        </p:txBody>
      </p:sp>
    </p:spTree>
    <p:extLst>
      <p:ext uri="{BB962C8B-B14F-4D97-AF65-F5344CB8AC3E}">
        <p14:creationId xmlns:p14="http://schemas.microsoft.com/office/powerpoint/2010/main" val="14386935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3D6FF7D-A111-6544-9FB3-892FE56AE2C7}"/>
              </a:ext>
            </a:extLst>
          </p:cNvPr>
          <p:cNvSpPr>
            <a:spLocks noGrp="1"/>
          </p:cNvSpPr>
          <p:nvPr>
            <p:ph type="dt" sz="half" idx="10"/>
          </p:nvPr>
        </p:nvSpPr>
        <p:spPr>
          <a:xfrm>
            <a:off x="7386484" y="6356349"/>
            <a:ext cx="2743200" cy="365125"/>
          </a:xfrm>
        </p:spPr>
        <p:txBody>
          <a:bodyPr/>
          <a:lstStyle>
            <a:lvl1pPr algn="r">
              <a:defRPr/>
            </a:lvl1pPr>
          </a:lstStyle>
          <a:p>
            <a:endParaRPr lang="en-US"/>
          </a:p>
        </p:txBody>
      </p:sp>
      <p:sp>
        <p:nvSpPr>
          <p:cNvPr id="8" name="Slide Number Placeholder 5">
            <a:extLst>
              <a:ext uri="{FF2B5EF4-FFF2-40B4-BE49-F238E27FC236}">
                <a16:creationId xmlns:a16="http://schemas.microsoft.com/office/drawing/2014/main" id="{51561557-5E76-704C-B91F-6BAE1495635F}"/>
              </a:ext>
            </a:extLst>
          </p:cNvPr>
          <p:cNvSpPr>
            <a:spLocks noGrp="1"/>
          </p:cNvSpPr>
          <p:nvPr>
            <p:ph type="sldNum" sz="quarter" idx="12"/>
          </p:nvPr>
        </p:nvSpPr>
        <p:spPr>
          <a:xfrm>
            <a:off x="10441858" y="6356350"/>
            <a:ext cx="911942" cy="365125"/>
          </a:xfrm>
        </p:spPr>
        <p:txBody>
          <a:bodyPr/>
          <a:lstStyle/>
          <a:p>
            <a:fld id="{5D09B40C-54F0-2F44-B314-7DB25FC687AD}" type="slidenum">
              <a:rPr lang="en-US" smtClean="0"/>
              <a:t>‹#›</a:t>
            </a:fld>
            <a:endParaRPr lang="en-US"/>
          </a:p>
        </p:txBody>
      </p:sp>
    </p:spTree>
    <p:extLst>
      <p:ext uri="{BB962C8B-B14F-4D97-AF65-F5344CB8AC3E}">
        <p14:creationId xmlns:p14="http://schemas.microsoft.com/office/powerpoint/2010/main" val="5377533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solidFill>
                  <a:schemeClr val="tx2"/>
                </a:solidFill>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BB240AC-6BC8-054D-81D0-0E4177181CCF}"/>
              </a:ext>
            </a:extLst>
          </p:cNvPr>
          <p:cNvSpPr>
            <a:spLocks noGrp="1"/>
          </p:cNvSpPr>
          <p:nvPr>
            <p:ph type="dt" sz="half" idx="10"/>
          </p:nvPr>
        </p:nvSpPr>
        <p:spPr>
          <a:xfrm>
            <a:off x="7386484" y="6356349"/>
            <a:ext cx="2743200" cy="365125"/>
          </a:xfrm>
        </p:spPr>
        <p:txBody>
          <a:bodyPr/>
          <a:lstStyle>
            <a:lvl1pPr algn="r">
              <a:defRPr/>
            </a:lvl1pPr>
          </a:lstStyle>
          <a:p>
            <a:endParaRPr lang="en-US"/>
          </a:p>
        </p:txBody>
      </p:sp>
      <p:sp>
        <p:nvSpPr>
          <p:cNvPr id="8" name="Slide Number Placeholder 5">
            <a:extLst>
              <a:ext uri="{FF2B5EF4-FFF2-40B4-BE49-F238E27FC236}">
                <a16:creationId xmlns:a16="http://schemas.microsoft.com/office/drawing/2014/main" id="{AD70DC90-BBC2-5C4B-92C0-A1D489FE28CA}"/>
              </a:ext>
            </a:extLst>
          </p:cNvPr>
          <p:cNvSpPr>
            <a:spLocks noGrp="1"/>
          </p:cNvSpPr>
          <p:nvPr>
            <p:ph type="sldNum" sz="quarter" idx="12"/>
          </p:nvPr>
        </p:nvSpPr>
        <p:spPr>
          <a:xfrm>
            <a:off x="10441858" y="6356350"/>
            <a:ext cx="911942" cy="365125"/>
          </a:xfrm>
        </p:spPr>
        <p:txBody>
          <a:bodyPr/>
          <a:lstStyle/>
          <a:p>
            <a:fld id="{5D09B40C-54F0-2F44-B314-7DB25FC687AD}" type="slidenum">
              <a:rPr lang="en-US" smtClean="0"/>
              <a:t>‹#›</a:t>
            </a:fld>
            <a:endParaRPr lang="en-US"/>
          </a:p>
        </p:txBody>
      </p:sp>
    </p:spTree>
    <p:extLst>
      <p:ext uri="{BB962C8B-B14F-4D97-AF65-F5344CB8AC3E}">
        <p14:creationId xmlns:p14="http://schemas.microsoft.com/office/powerpoint/2010/main" val="37241750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con Header">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239E2DFD-49AE-E049-BB2E-9A1777706F69}"/>
              </a:ext>
            </a:extLst>
          </p:cNvPr>
          <p:cNvSpPr>
            <a:spLocks noGrp="1"/>
          </p:cNvSpPr>
          <p:nvPr>
            <p:ph type="dt" sz="half" idx="10"/>
          </p:nvPr>
        </p:nvSpPr>
        <p:spPr>
          <a:xfrm>
            <a:off x="7386484" y="6356349"/>
            <a:ext cx="2743200" cy="365125"/>
          </a:xfrm>
        </p:spPr>
        <p:txBody>
          <a:bodyPr/>
          <a:lstStyle>
            <a:lvl1pPr algn="r">
              <a:defRPr/>
            </a:lvl1pPr>
          </a:lstStyle>
          <a:p>
            <a:endParaRPr lang="en-US"/>
          </a:p>
        </p:txBody>
      </p:sp>
      <p:sp>
        <p:nvSpPr>
          <p:cNvPr id="6" name="Slide Number Placeholder 5">
            <a:extLst>
              <a:ext uri="{FF2B5EF4-FFF2-40B4-BE49-F238E27FC236}">
                <a16:creationId xmlns:a16="http://schemas.microsoft.com/office/drawing/2014/main" id="{288336FC-FF1B-634E-8CBA-D6FE34BEF613}"/>
              </a:ext>
            </a:extLst>
          </p:cNvPr>
          <p:cNvSpPr>
            <a:spLocks noGrp="1"/>
          </p:cNvSpPr>
          <p:nvPr>
            <p:ph type="sldNum" sz="quarter" idx="12"/>
          </p:nvPr>
        </p:nvSpPr>
        <p:spPr>
          <a:xfrm>
            <a:off x="10441858" y="6356350"/>
            <a:ext cx="911942" cy="365125"/>
          </a:xfrm>
        </p:spPr>
        <p:txBody>
          <a:bodyPr/>
          <a:lstStyle/>
          <a:p>
            <a:fld id="{5D09B40C-54F0-2F44-B314-7DB25FC687AD}" type="slidenum">
              <a:rPr lang="en-US" smtClean="0"/>
              <a:t>‹#›</a:t>
            </a:fld>
            <a:endParaRPr lang="en-US"/>
          </a:p>
        </p:txBody>
      </p:sp>
      <p:sp>
        <p:nvSpPr>
          <p:cNvPr id="16" name="Rectangle 15">
            <a:extLst>
              <a:ext uri="{FF2B5EF4-FFF2-40B4-BE49-F238E27FC236}">
                <a16:creationId xmlns:a16="http://schemas.microsoft.com/office/drawing/2014/main" id="{110784E4-8473-A34B-8C2E-616A63F38589}"/>
              </a:ext>
            </a:extLst>
          </p:cNvPr>
          <p:cNvSpPr/>
          <p:nvPr userDrawn="1"/>
        </p:nvSpPr>
        <p:spPr>
          <a:xfrm>
            <a:off x="1177497" y="878247"/>
            <a:ext cx="10763491"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73553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6" name="图片占位符 6"/>
          <p:cNvSpPr>
            <a:spLocks noGrp="1"/>
          </p:cNvSpPr>
          <p:nvPr>
            <p:ph type="pic" sz="quarter" idx="10" hasCustomPrompt="1"/>
          </p:nvPr>
        </p:nvSpPr>
        <p:spPr>
          <a:xfrm>
            <a:off x="0" y="2128023"/>
            <a:ext cx="12192000" cy="3309421"/>
          </a:xfrm>
        </p:spPr>
        <p:txBody>
          <a:bodyPr/>
          <a:lstStyle>
            <a:lvl1pPr marL="457189" marR="0" indent="-457189" algn="l" defTabSz="609585" rtl="0" eaLnBrk="1" fontAlgn="auto" latinLnBrk="0" hangingPunct="1">
              <a:lnSpc>
                <a:spcPct val="100000"/>
              </a:lnSpc>
              <a:spcBef>
                <a:spcPct val="20000"/>
              </a:spcBef>
              <a:spcAft>
                <a:spcPts val="0"/>
              </a:spcAft>
              <a:buClrTx/>
              <a:buSzTx/>
              <a:buFont typeface="Arial"/>
              <a:buChar char="•"/>
              <a:tabLst/>
              <a:defRPr/>
            </a:lvl1pPr>
          </a:lstStyle>
          <a:p>
            <a:r>
              <a:rPr kumimoji="1" lang="en-US" altLang="zh-CN"/>
              <a:t>Drop your image here </a:t>
            </a:r>
            <a:endParaRPr kumimoji="1" lang="zh-CN" altLang="en-US"/>
          </a:p>
          <a:p>
            <a:endParaRPr kumimoji="1" lang="zh-CN" altLang="en-US"/>
          </a:p>
        </p:txBody>
      </p:sp>
    </p:spTree>
    <p:extLst>
      <p:ext uri="{BB962C8B-B14F-4D97-AF65-F5344CB8AC3E}">
        <p14:creationId xmlns:p14="http://schemas.microsoft.com/office/powerpoint/2010/main" val="36601178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pic>
        <p:nvPicPr>
          <p:cNvPr id="19" name="Image" descr="Image"/>
          <p:cNvPicPr>
            <a:picLocks noChangeAspect="1"/>
          </p:cNvPicPr>
          <p:nvPr/>
        </p:nvPicPr>
        <p:blipFill>
          <a:blip r:embed="rId2"/>
          <a:stretch>
            <a:fillRect/>
          </a:stretch>
        </p:blipFill>
        <p:spPr>
          <a:xfrm>
            <a:off x="343555" y="5926316"/>
            <a:ext cx="4552570" cy="609340"/>
          </a:xfrm>
          <a:prstGeom prst="rect">
            <a:avLst/>
          </a:prstGeom>
          <a:ln w="12700">
            <a:miter lim="400000"/>
          </a:ln>
        </p:spPr>
      </p:pic>
      <p:sp>
        <p:nvSpPr>
          <p:cNvPr id="21" name="Image"/>
          <p:cNvSpPr>
            <a:spLocks noGrp="1"/>
          </p:cNvSpPr>
          <p:nvPr>
            <p:ph type="pic" sz="half" idx="21"/>
          </p:nvPr>
        </p:nvSpPr>
        <p:spPr>
          <a:xfrm>
            <a:off x="7548313" y="383344"/>
            <a:ext cx="4281715" cy="4281714"/>
          </a:xfrm>
          <a:prstGeom prst="rect">
            <a:avLst/>
          </a:prstGeom>
        </p:spPr>
        <p:txBody>
          <a:bodyPr lIns="91439" rIns="91439">
            <a:noAutofit/>
          </a:bodyPr>
          <a:lstStyle/>
          <a:p>
            <a:endParaRPr/>
          </a:p>
        </p:txBody>
      </p:sp>
      <p:sp>
        <p:nvSpPr>
          <p:cNvPr id="22" name="Title Text"/>
          <p:cNvSpPr txBox="1">
            <a:spLocks noGrp="1"/>
          </p:cNvSpPr>
          <p:nvPr>
            <p:ph type="title"/>
          </p:nvPr>
        </p:nvSpPr>
        <p:spPr>
          <a:prstGeom prst="rect">
            <a:avLst/>
          </a:prstGeom>
        </p:spPr>
        <p:txBody>
          <a:bodyPr>
            <a:normAutofit/>
          </a:bodyPr>
          <a:lstStyle>
            <a:lvl1pPr>
              <a:lnSpc>
                <a:spcPct val="100000"/>
              </a:lnSpc>
              <a:defRPr sz="4000" b="1">
                <a:latin typeface="Proxima Soft"/>
                <a:ea typeface="Proxima Soft"/>
                <a:cs typeface="Proxima Soft"/>
                <a:sym typeface="Proxima Soft"/>
              </a:defRPr>
            </a:lvl1pPr>
          </a:lstStyle>
          <a:p>
            <a:r>
              <a:t>Title Text</a:t>
            </a:r>
          </a:p>
        </p:txBody>
      </p:sp>
      <p:sp>
        <p:nvSpPr>
          <p:cNvPr id="23" name="Slide Number"/>
          <p:cNvSpPr txBox="1">
            <a:spLocks noGrp="1"/>
          </p:cNvSpPr>
          <p:nvPr>
            <p:ph type="sldNum" sz="quarter" idx="2"/>
          </p:nvPr>
        </p:nvSpPr>
        <p:spPr>
          <a:xfrm>
            <a:off x="11528919" y="6335246"/>
            <a:ext cx="230633" cy="243841"/>
          </a:xfrm>
          <a:prstGeom prst="rect">
            <a:avLst/>
          </a:prstGeom>
        </p:spPr>
        <p:txBody>
          <a:bodyPr/>
          <a:lstStyle>
            <a:lvl1pPr>
              <a:defRPr sz="1000">
                <a:solidFill>
                  <a:srgbClr val="000000"/>
                </a:solidFill>
                <a:latin typeface="Proxima Soft Semibold"/>
                <a:ea typeface="Proxima Soft Semibold"/>
                <a:cs typeface="Proxima Soft Semibold"/>
                <a:sym typeface="Proxima Soft Semibold"/>
              </a:defRPr>
            </a:lvl1pPr>
          </a:lstStyle>
          <a:p>
            <a:fld id="{86CB4B4D-7CA3-9044-876B-883B54F8677D}" type="slidenum">
              <a:t>‹#›</a:t>
            </a:fld>
            <a:endParaRPr/>
          </a:p>
        </p:txBody>
      </p:sp>
      <p:sp>
        <p:nvSpPr>
          <p:cNvPr id="24" name="Body Level One…"/>
          <p:cNvSpPr txBox="1">
            <a:spLocks noGrp="1"/>
          </p:cNvSpPr>
          <p:nvPr>
            <p:ph type="body" idx="1"/>
          </p:nvPr>
        </p:nvSpPr>
        <p:spPr>
          <a:xfrm>
            <a:off x="838200" y="2809329"/>
            <a:ext cx="10515600" cy="3367634"/>
          </a:xfrm>
          <a:prstGeom prst="rect">
            <a:avLst/>
          </a:prstGeom>
        </p:spPr>
        <p:txBody>
          <a:bodyPr/>
          <a:lstStyle>
            <a:lvl1pPr>
              <a:lnSpc>
                <a:spcPct val="120000"/>
              </a:lnSpc>
              <a:spcBef>
                <a:spcPts val="700"/>
              </a:spcBef>
              <a:buFontTx/>
              <a:defRPr sz="2800">
                <a:latin typeface="Proxima Soft"/>
                <a:ea typeface="Proxima Soft"/>
                <a:cs typeface="Proxima Soft"/>
                <a:sym typeface="Proxima Soft"/>
              </a:defRPr>
            </a:lvl1pPr>
            <a:lvl2pPr marL="457200" indent="0">
              <a:lnSpc>
                <a:spcPct val="120000"/>
              </a:lnSpc>
              <a:spcBef>
                <a:spcPts val="700"/>
              </a:spcBef>
              <a:buFontTx/>
              <a:defRPr sz="2400">
                <a:latin typeface="Proxima Soft"/>
                <a:ea typeface="Proxima Soft"/>
                <a:cs typeface="Proxima Soft"/>
                <a:sym typeface="Proxima Soft"/>
              </a:defRPr>
            </a:lvl2pPr>
            <a:lvl3pPr marL="914400" indent="0">
              <a:lnSpc>
                <a:spcPct val="120000"/>
              </a:lnSpc>
              <a:spcBef>
                <a:spcPts val="700"/>
              </a:spcBef>
              <a:buFontTx/>
              <a:defRPr sz="2000">
                <a:latin typeface="Proxima Soft"/>
                <a:ea typeface="Proxima Soft"/>
                <a:cs typeface="Proxima Soft"/>
                <a:sym typeface="Proxima Soft"/>
              </a:defRPr>
            </a:lvl3pPr>
            <a:lvl4pPr marL="1371600" indent="0">
              <a:lnSpc>
                <a:spcPct val="120000"/>
              </a:lnSpc>
              <a:spcBef>
                <a:spcPts val="700"/>
              </a:spcBef>
              <a:buFontTx/>
              <a:defRPr sz="1800">
                <a:latin typeface="Proxima Soft"/>
                <a:ea typeface="Proxima Soft"/>
                <a:cs typeface="Proxima Soft"/>
                <a:sym typeface="Proxima Soft"/>
              </a:defRPr>
            </a:lvl4pPr>
            <a:lvl5pPr marL="1828800" indent="0">
              <a:lnSpc>
                <a:spcPct val="120000"/>
              </a:lnSpc>
              <a:spcBef>
                <a:spcPts val="700"/>
              </a:spcBef>
              <a:buFontTx/>
              <a:defRPr sz="1600">
                <a:latin typeface="Proxima Soft"/>
                <a:ea typeface="Proxima Soft"/>
                <a:cs typeface="Proxima Soft"/>
                <a:sym typeface="Proxima Soft"/>
              </a:defRPr>
            </a:lvl5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37002103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D75596-66B6-4B57-ADB1-770D4443C481}"/>
              </a:ext>
            </a:extLst>
          </p:cNvPr>
          <p:cNvSpPr>
            <a:spLocks noGrp="1"/>
          </p:cNvSpPr>
          <p:nvPr>
            <p:ph type="dt" sz="half" idx="10"/>
          </p:nvPr>
        </p:nvSpPr>
        <p:spPr>
          <a:xfrm>
            <a:off x="838200" y="6356351"/>
            <a:ext cx="2743200" cy="365125"/>
          </a:xfrm>
          <a:prstGeom prst="rect">
            <a:avLst/>
          </a:prstGeom>
        </p:spPr>
        <p:txBody>
          <a:bodyPr/>
          <a:lstStyle/>
          <a:p>
            <a:fld id="{D0B2A4A1-C9D8-4F6B-9FB5-C9E0B65B859B}" type="datetimeFigureOut">
              <a:rPr lang="en-US" smtClean="0"/>
              <a:t>10/1/2024</a:t>
            </a:fld>
            <a:endParaRPr lang="en-US"/>
          </a:p>
        </p:txBody>
      </p:sp>
      <p:sp>
        <p:nvSpPr>
          <p:cNvPr id="3" name="Footer Placeholder 2">
            <a:extLst>
              <a:ext uri="{FF2B5EF4-FFF2-40B4-BE49-F238E27FC236}">
                <a16:creationId xmlns:a16="http://schemas.microsoft.com/office/drawing/2014/main" id="{C7F5530E-9823-4770-A470-D00206F8F260}"/>
              </a:ext>
            </a:extLst>
          </p:cNvPr>
          <p:cNvSpPr>
            <a:spLocks noGrp="1"/>
          </p:cNvSpPr>
          <p:nvPr>
            <p:ph type="ftr" sz="quarter" idx="11"/>
          </p:nvPr>
        </p:nvSpPr>
        <p:spPr>
          <a:xfrm>
            <a:off x="4038601"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1314DA2-046C-45B2-B619-45EEC9028133}"/>
              </a:ext>
            </a:extLst>
          </p:cNvPr>
          <p:cNvSpPr>
            <a:spLocks noGrp="1"/>
          </p:cNvSpPr>
          <p:nvPr>
            <p:ph type="sldNum" sz="quarter" idx="12"/>
          </p:nvPr>
        </p:nvSpPr>
        <p:spPr/>
        <p:txBody>
          <a:bodyPr/>
          <a:lstStyle/>
          <a:p>
            <a:fld id="{0C994058-74F9-41D0-8950-D11A76FF190C}" type="slidenum">
              <a:rPr lang="en-US" smtClean="0"/>
              <a:t>‹#›</a:t>
            </a:fld>
            <a:endParaRPr lang="en-US"/>
          </a:p>
        </p:txBody>
      </p:sp>
    </p:spTree>
    <p:extLst>
      <p:ext uri="{BB962C8B-B14F-4D97-AF65-F5344CB8AC3E}">
        <p14:creationId xmlns:p14="http://schemas.microsoft.com/office/powerpoint/2010/main" val="1599866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8CEDE-7626-40B0-821E-EBA18D4EAB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8A26E1-CAAF-4FD4-BF0C-E6DCC4635ACD}"/>
              </a:ext>
            </a:extLst>
          </p:cNvPr>
          <p:cNvSpPr>
            <a:spLocks noGrp="1"/>
          </p:cNvSpPr>
          <p:nvPr>
            <p:ph type="dt" sz="half" idx="10"/>
          </p:nvPr>
        </p:nvSpPr>
        <p:spPr>
          <a:xfrm>
            <a:off x="838200" y="6356351"/>
            <a:ext cx="2743200" cy="365125"/>
          </a:xfrm>
          <a:prstGeom prst="rect">
            <a:avLst/>
          </a:prstGeom>
        </p:spPr>
        <p:txBody>
          <a:bodyPr/>
          <a:lstStyle/>
          <a:p>
            <a:fld id="{D0B2A4A1-C9D8-4F6B-9FB5-C9E0B65B859B}" type="datetimeFigureOut">
              <a:rPr lang="en-US" smtClean="0"/>
              <a:t>10/1/2024</a:t>
            </a:fld>
            <a:endParaRPr lang="en-US"/>
          </a:p>
        </p:txBody>
      </p:sp>
      <p:sp>
        <p:nvSpPr>
          <p:cNvPr id="4" name="Footer Placeholder 3">
            <a:extLst>
              <a:ext uri="{FF2B5EF4-FFF2-40B4-BE49-F238E27FC236}">
                <a16:creationId xmlns:a16="http://schemas.microsoft.com/office/drawing/2014/main" id="{458C986C-ADFD-4D74-8333-0F0296224B7F}"/>
              </a:ext>
            </a:extLst>
          </p:cNvPr>
          <p:cNvSpPr>
            <a:spLocks noGrp="1"/>
          </p:cNvSpPr>
          <p:nvPr>
            <p:ph type="ftr" sz="quarter" idx="11"/>
          </p:nvPr>
        </p:nvSpPr>
        <p:spPr>
          <a:xfrm>
            <a:off x="4038601"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E3C6B19-00F0-4819-BDB0-1F786B66F27D}"/>
              </a:ext>
            </a:extLst>
          </p:cNvPr>
          <p:cNvSpPr>
            <a:spLocks noGrp="1"/>
          </p:cNvSpPr>
          <p:nvPr>
            <p:ph type="sldNum" sz="quarter" idx="12"/>
          </p:nvPr>
        </p:nvSpPr>
        <p:spPr/>
        <p:txBody>
          <a:bodyPr/>
          <a:lstStyle/>
          <a:p>
            <a:fld id="{0C994058-74F9-41D0-8950-D11A76FF190C}" type="slidenum">
              <a:rPr lang="en-US" smtClean="0"/>
              <a:t>‹#›</a:t>
            </a:fld>
            <a:endParaRPr lang="en-US"/>
          </a:p>
        </p:txBody>
      </p:sp>
    </p:spTree>
    <p:extLst>
      <p:ext uri="{BB962C8B-B14F-4D97-AF65-F5344CB8AC3E}">
        <p14:creationId xmlns:p14="http://schemas.microsoft.com/office/powerpoint/2010/main" val="4195905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C87F6-6EA3-4071-A0ED-372D3A488AD5}"/>
              </a:ext>
            </a:extLst>
          </p:cNvPr>
          <p:cNvSpPr>
            <a:spLocks noGrp="1"/>
          </p:cNvSpPr>
          <p:nvPr>
            <p:ph type="title"/>
          </p:nvPr>
        </p:nvSpPr>
        <p:spPr>
          <a:xfrm>
            <a:off x="831850" y="1709739"/>
            <a:ext cx="10515600" cy="2852737"/>
          </a:xfrm>
        </p:spPr>
        <p:txBody>
          <a:bodyPr anchor="b"/>
          <a:lstStyle>
            <a:lvl1pPr>
              <a:defRPr sz="5999"/>
            </a:lvl1pPr>
          </a:lstStyle>
          <a:p>
            <a:r>
              <a:rPr lang="en-US"/>
              <a:t>Click to edit Master title style</a:t>
            </a:r>
          </a:p>
        </p:txBody>
      </p:sp>
      <p:sp>
        <p:nvSpPr>
          <p:cNvPr id="3" name="Text Placeholder 2">
            <a:extLst>
              <a:ext uri="{FF2B5EF4-FFF2-40B4-BE49-F238E27FC236}">
                <a16:creationId xmlns:a16="http://schemas.microsoft.com/office/drawing/2014/main" id="{1C9CFB5D-6C2A-4322-8742-5DE70F9720D2}"/>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086" indent="0">
              <a:buNone/>
              <a:defRPr sz="2000">
                <a:solidFill>
                  <a:schemeClr val="tx1">
                    <a:tint val="75000"/>
                  </a:schemeClr>
                </a:solidFill>
              </a:defRPr>
            </a:lvl2pPr>
            <a:lvl3pPr marL="914172" indent="0">
              <a:buNone/>
              <a:defRPr sz="1800">
                <a:solidFill>
                  <a:schemeClr val="tx1">
                    <a:tint val="75000"/>
                  </a:schemeClr>
                </a:solidFill>
              </a:defRPr>
            </a:lvl3pPr>
            <a:lvl4pPr marL="1371257" indent="0">
              <a:buNone/>
              <a:defRPr sz="1600">
                <a:solidFill>
                  <a:schemeClr val="tx1">
                    <a:tint val="75000"/>
                  </a:schemeClr>
                </a:solidFill>
              </a:defRPr>
            </a:lvl4pPr>
            <a:lvl5pPr marL="1828343" indent="0">
              <a:buNone/>
              <a:defRPr sz="1600">
                <a:solidFill>
                  <a:schemeClr val="tx1">
                    <a:tint val="75000"/>
                  </a:schemeClr>
                </a:solidFill>
              </a:defRPr>
            </a:lvl5pPr>
            <a:lvl6pPr marL="2285429" indent="0">
              <a:buNone/>
              <a:defRPr sz="1600">
                <a:solidFill>
                  <a:schemeClr val="tx1">
                    <a:tint val="75000"/>
                  </a:schemeClr>
                </a:solidFill>
              </a:defRPr>
            </a:lvl6pPr>
            <a:lvl7pPr marL="2742514" indent="0">
              <a:buNone/>
              <a:defRPr sz="1600">
                <a:solidFill>
                  <a:schemeClr val="tx1">
                    <a:tint val="75000"/>
                  </a:schemeClr>
                </a:solidFill>
              </a:defRPr>
            </a:lvl7pPr>
            <a:lvl8pPr marL="3199600" indent="0">
              <a:buNone/>
              <a:defRPr sz="1600">
                <a:solidFill>
                  <a:schemeClr val="tx1">
                    <a:tint val="75000"/>
                  </a:schemeClr>
                </a:solidFill>
              </a:defRPr>
            </a:lvl8pPr>
            <a:lvl9pPr marL="365668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A5D808-E124-44BA-BF20-C665D83D9848}"/>
              </a:ext>
            </a:extLst>
          </p:cNvPr>
          <p:cNvSpPr>
            <a:spLocks noGrp="1"/>
          </p:cNvSpPr>
          <p:nvPr>
            <p:ph type="dt" sz="half" idx="10"/>
          </p:nvPr>
        </p:nvSpPr>
        <p:spPr>
          <a:xfrm>
            <a:off x="838200" y="6356351"/>
            <a:ext cx="2743200" cy="365125"/>
          </a:xfrm>
          <a:prstGeom prst="rect">
            <a:avLst/>
          </a:prstGeom>
        </p:spPr>
        <p:txBody>
          <a:bodyPr/>
          <a:lstStyle/>
          <a:p>
            <a:fld id="{D0B2A4A1-C9D8-4F6B-9FB5-C9E0B65B859B}" type="datetimeFigureOut">
              <a:rPr lang="en-US" smtClean="0"/>
              <a:t>10/1/2024</a:t>
            </a:fld>
            <a:endParaRPr lang="en-US"/>
          </a:p>
        </p:txBody>
      </p:sp>
      <p:sp>
        <p:nvSpPr>
          <p:cNvPr id="5" name="Footer Placeholder 4">
            <a:extLst>
              <a:ext uri="{FF2B5EF4-FFF2-40B4-BE49-F238E27FC236}">
                <a16:creationId xmlns:a16="http://schemas.microsoft.com/office/drawing/2014/main" id="{F8B5494D-4702-47B5-89FC-28A233DE38FC}"/>
              </a:ext>
            </a:extLst>
          </p:cNvPr>
          <p:cNvSpPr>
            <a:spLocks noGrp="1"/>
          </p:cNvSpPr>
          <p:nvPr>
            <p:ph type="ftr" sz="quarter" idx="11"/>
          </p:nvPr>
        </p:nvSpPr>
        <p:spPr>
          <a:xfrm>
            <a:off x="4038601"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0AD84E4-072D-4349-A9B7-23B334669FC0}"/>
              </a:ext>
            </a:extLst>
          </p:cNvPr>
          <p:cNvSpPr>
            <a:spLocks noGrp="1"/>
          </p:cNvSpPr>
          <p:nvPr>
            <p:ph type="sldNum" sz="quarter" idx="12"/>
          </p:nvPr>
        </p:nvSpPr>
        <p:spPr/>
        <p:txBody>
          <a:bodyPr/>
          <a:lstStyle/>
          <a:p>
            <a:fld id="{0C994058-74F9-41D0-8950-D11A76FF190C}" type="slidenum">
              <a:rPr lang="en-US" smtClean="0"/>
              <a:t>‹#›</a:t>
            </a:fld>
            <a:endParaRPr lang="en-US"/>
          </a:p>
        </p:txBody>
      </p:sp>
    </p:spTree>
    <p:extLst>
      <p:ext uri="{BB962C8B-B14F-4D97-AF65-F5344CB8AC3E}">
        <p14:creationId xmlns:p14="http://schemas.microsoft.com/office/powerpoint/2010/main" val="1142823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p:txBody>
          <a:bodyPr/>
          <a:lstStyle>
            <a:lvl1pPr marL="0" indent="0">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3C36B061-83A6-A44A-9C7B-ED5D15598CBE}"/>
              </a:ext>
            </a:extLst>
          </p:cNvPr>
          <p:cNvSpPr/>
          <p:nvPr userDrawn="1"/>
        </p:nvSpPr>
        <p:spPr>
          <a:xfrm>
            <a:off x="9122733" y="6488632"/>
            <a:ext cx="3069267" cy="3780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8" name="Rectangle 7">
            <a:extLst>
              <a:ext uri="{FF2B5EF4-FFF2-40B4-BE49-F238E27FC236}">
                <a16:creationId xmlns:a16="http://schemas.microsoft.com/office/drawing/2014/main" id="{DDEEE235-0A8C-974E-9ED1-A9E053DC00DA}"/>
              </a:ext>
            </a:extLst>
          </p:cNvPr>
          <p:cNvSpPr/>
          <p:nvPr userDrawn="1"/>
        </p:nvSpPr>
        <p:spPr>
          <a:xfrm>
            <a:off x="-2" y="6492875"/>
            <a:ext cx="9122733" cy="365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11374120" y="6489267"/>
            <a:ext cx="675166" cy="365125"/>
          </a:xfrm>
        </p:spPr>
        <p:txBody>
          <a:bodyPr/>
          <a:lstStyle>
            <a:lvl1pPr>
              <a:defRPr>
                <a:solidFill>
                  <a:schemeClr val="tx2"/>
                </a:solidFill>
              </a:defRPr>
            </a:lvl1pPr>
          </a:lstStyle>
          <a:p>
            <a:fld id="{5D09B40C-54F0-2F44-B314-7DB25FC687AD}" type="slidenum">
              <a:rPr lang="en-US" smtClean="0"/>
              <a:pPr/>
              <a:t>‹#›</a:t>
            </a:fld>
            <a:endParaRPr lang="en-US"/>
          </a:p>
        </p:txBody>
      </p:sp>
      <p:sp>
        <p:nvSpPr>
          <p:cNvPr id="4" name="Date Placeholder 3"/>
          <p:cNvSpPr>
            <a:spLocks noGrp="1"/>
          </p:cNvSpPr>
          <p:nvPr>
            <p:ph type="dt" sz="half" idx="10"/>
          </p:nvPr>
        </p:nvSpPr>
        <p:spPr>
          <a:xfrm>
            <a:off x="9185602" y="6492891"/>
            <a:ext cx="2189724" cy="365125"/>
          </a:xfrm>
        </p:spPr>
        <p:txBody>
          <a:bodyPr/>
          <a:lstStyle>
            <a:lvl1pPr algn="r">
              <a:defRPr>
                <a:solidFill>
                  <a:schemeClr val="tx2"/>
                </a:solidFill>
              </a:defRPr>
            </a:lvl1pPr>
          </a:lstStyle>
          <a:p>
            <a:r>
              <a:rPr lang="en-US"/>
              <a:t>January 11, 2020</a:t>
            </a:r>
          </a:p>
        </p:txBody>
      </p:sp>
    </p:spTree>
    <p:extLst>
      <p:ext uri="{BB962C8B-B14F-4D97-AF65-F5344CB8AC3E}">
        <p14:creationId xmlns:p14="http://schemas.microsoft.com/office/powerpoint/2010/main" val="14373996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7F230-00CF-4A9D-99D5-E666DDF238DC}"/>
              </a:ext>
            </a:extLst>
          </p:cNvPr>
          <p:cNvSpPr>
            <a:spLocks noGrp="1"/>
          </p:cNvSpPr>
          <p:nvPr>
            <p:ph type="ctrTitle"/>
          </p:nvPr>
        </p:nvSpPr>
        <p:spPr>
          <a:xfrm>
            <a:off x="1524000" y="1122363"/>
            <a:ext cx="9144000" cy="2387600"/>
          </a:xfrm>
        </p:spPr>
        <p:txBody>
          <a:bodyPr anchor="b"/>
          <a:lstStyle>
            <a:lvl1pPr algn="ctr">
              <a:defRPr sz="5999"/>
            </a:lvl1pPr>
          </a:lstStyle>
          <a:p>
            <a:r>
              <a:rPr lang="en-US"/>
              <a:t>Click to edit Master title style</a:t>
            </a:r>
          </a:p>
        </p:txBody>
      </p:sp>
      <p:sp>
        <p:nvSpPr>
          <p:cNvPr id="3" name="Subtitle 2">
            <a:extLst>
              <a:ext uri="{FF2B5EF4-FFF2-40B4-BE49-F238E27FC236}">
                <a16:creationId xmlns:a16="http://schemas.microsoft.com/office/drawing/2014/main" id="{188E637C-241E-49C5-A5FA-15F1BEE01766}"/>
              </a:ext>
            </a:extLst>
          </p:cNvPr>
          <p:cNvSpPr>
            <a:spLocks noGrp="1"/>
          </p:cNvSpPr>
          <p:nvPr>
            <p:ph type="subTitle" idx="1"/>
          </p:nvPr>
        </p:nvSpPr>
        <p:spPr>
          <a:xfrm>
            <a:off x="1524000" y="3602038"/>
            <a:ext cx="9144000" cy="1655762"/>
          </a:xfrm>
        </p:spPr>
        <p:txBody>
          <a:bodyPr/>
          <a:lstStyle>
            <a:lvl1pPr marL="0" indent="0" algn="ctr">
              <a:buNone/>
              <a:defRPr sz="2400"/>
            </a:lvl1pPr>
            <a:lvl2pPr marL="457086" indent="0" algn="ctr">
              <a:buNone/>
              <a:defRPr sz="2000"/>
            </a:lvl2pPr>
            <a:lvl3pPr marL="914172"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4CF50570-322D-4F30-9D98-95EBB4D58A83}"/>
              </a:ext>
            </a:extLst>
          </p:cNvPr>
          <p:cNvSpPr>
            <a:spLocks noGrp="1"/>
          </p:cNvSpPr>
          <p:nvPr>
            <p:ph type="ftr" sz="quarter" idx="11"/>
          </p:nvPr>
        </p:nvSpPr>
        <p:spPr>
          <a:xfrm>
            <a:off x="4038601"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FD22618-24E4-4D2F-AAE9-FFEEC7672089}"/>
              </a:ext>
            </a:extLst>
          </p:cNvPr>
          <p:cNvSpPr>
            <a:spLocks noGrp="1"/>
          </p:cNvSpPr>
          <p:nvPr>
            <p:ph type="sldNum" sz="quarter" idx="12"/>
          </p:nvPr>
        </p:nvSpPr>
        <p:spPr/>
        <p:txBody>
          <a:bodyPr/>
          <a:lstStyle/>
          <a:p>
            <a:fld id="{0C994058-74F9-41D0-8950-D11A76FF190C}" type="slidenum">
              <a:rPr lang="en-US" smtClean="0"/>
              <a:t>‹#›</a:t>
            </a:fld>
            <a:endParaRPr lang="en-US"/>
          </a:p>
        </p:txBody>
      </p:sp>
      <p:pic>
        <p:nvPicPr>
          <p:cNvPr id="7" name="Image" descr="Image">
            <a:extLst>
              <a:ext uri="{FF2B5EF4-FFF2-40B4-BE49-F238E27FC236}">
                <a16:creationId xmlns:a16="http://schemas.microsoft.com/office/drawing/2014/main" id="{47012981-DCEA-401D-BD14-4BE48BB8A145}"/>
              </a:ext>
            </a:extLst>
          </p:cNvPr>
          <p:cNvPicPr>
            <a:picLocks noChangeAspect="1"/>
          </p:cNvPicPr>
          <p:nvPr userDrawn="1"/>
        </p:nvPicPr>
        <p:blipFill>
          <a:blip r:embed="rId2"/>
          <a:stretch>
            <a:fillRect/>
          </a:stretch>
        </p:blipFill>
        <p:spPr>
          <a:xfrm>
            <a:off x="343555" y="5926316"/>
            <a:ext cx="4552570" cy="609340"/>
          </a:xfrm>
          <a:prstGeom prst="rect">
            <a:avLst/>
          </a:prstGeom>
          <a:ln w="12700">
            <a:miter lim="400000"/>
          </a:ln>
        </p:spPr>
      </p:pic>
    </p:spTree>
    <p:extLst>
      <p:ext uri="{BB962C8B-B14F-4D97-AF65-F5344CB8AC3E}">
        <p14:creationId xmlns:p14="http://schemas.microsoft.com/office/powerpoint/2010/main" val="1541886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1A2EF-7428-46D6-A1B8-35A501A8D0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556E7E-1798-4CD1-8F53-1EA4D7AC0B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804763-A625-459E-B163-4FC5F86FF291}"/>
              </a:ext>
            </a:extLst>
          </p:cNvPr>
          <p:cNvSpPr>
            <a:spLocks noGrp="1"/>
          </p:cNvSpPr>
          <p:nvPr>
            <p:ph type="dt" sz="half" idx="10"/>
          </p:nvPr>
        </p:nvSpPr>
        <p:spPr>
          <a:xfrm>
            <a:off x="838200" y="6356351"/>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800AA5F0-3080-477E-8E6B-B678829EEF97}"/>
              </a:ext>
            </a:extLst>
          </p:cNvPr>
          <p:cNvSpPr>
            <a:spLocks noGrp="1"/>
          </p:cNvSpPr>
          <p:nvPr>
            <p:ph type="ftr" sz="quarter" idx="11"/>
          </p:nvPr>
        </p:nvSpPr>
        <p:spPr>
          <a:xfrm>
            <a:off x="4038601"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55FBBD7-BECC-47B3-B637-4C39EC0A73CE}"/>
              </a:ext>
            </a:extLst>
          </p:cNvPr>
          <p:cNvSpPr>
            <a:spLocks noGrp="1"/>
          </p:cNvSpPr>
          <p:nvPr>
            <p:ph type="sldNum" sz="quarter" idx="12"/>
          </p:nvPr>
        </p:nvSpPr>
        <p:spPr/>
        <p:txBody>
          <a:bodyPr/>
          <a:lstStyle/>
          <a:p>
            <a:fld id="{0C994058-74F9-41D0-8950-D11A76FF190C}" type="slidenum">
              <a:rPr lang="en-US" smtClean="0"/>
              <a:t>‹#›</a:t>
            </a:fld>
            <a:endParaRPr lang="en-US"/>
          </a:p>
        </p:txBody>
      </p:sp>
    </p:spTree>
    <p:extLst>
      <p:ext uri="{BB962C8B-B14F-4D97-AF65-F5344CB8AC3E}">
        <p14:creationId xmlns:p14="http://schemas.microsoft.com/office/powerpoint/2010/main" val="1281806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C87F6-6EA3-4071-A0ED-372D3A488AD5}"/>
              </a:ext>
            </a:extLst>
          </p:cNvPr>
          <p:cNvSpPr>
            <a:spLocks noGrp="1"/>
          </p:cNvSpPr>
          <p:nvPr>
            <p:ph type="title"/>
          </p:nvPr>
        </p:nvSpPr>
        <p:spPr>
          <a:xfrm>
            <a:off x="831850" y="1709739"/>
            <a:ext cx="10515600" cy="2852737"/>
          </a:xfrm>
        </p:spPr>
        <p:txBody>
          <a:bodyPr anchor="b"/>
          <a:lstStyle>
            <a:lvl1pPr>
              <a:defRPr sz="5999"/>
            </a:lvl1pPr>
          </a:lstStyle>
          <a:p>
            <a:r>
              <a:rPr lang="en-US"/>
              <a:t>Click to edit Master title style</a:t>
            </a:r>
          </a:p>
        </p:txBody>
      </p:sp>
      <p:sp>
        <p:nvSpPr>
          <p:cNvPr id="3" name="Text Placeholder 2">
            <a:extLst>
              <a:ext uri="{FF2B5EF4-FFF2-40B4-BE49-F238E27FC236}">
                <a16:creationId xmlns:a16="http://schemas.microsoft.com/office/drawing/2014/main" id="{1C9CFB5D-6C2A-4322-8742-5DE70F9720D2}"/>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086" indent="0">
              <a:buNone/>
              <a:defRPr sz="2000">
                <a:solidFill>
                  <a:schemeClr val="tx1">
                    <a:tint val="75000"/>
                  </a:schemeClr>
                </a:solidFill>
              </a:defRPr>
            </a:lvl2pPr>
            <a:lvl3pPr marL="914172" indent="0">
              <a:buNone/>
              <a:defRPr sz="1800">
                <a:solidFill>
                  <a:schemeClr val="tx1">
                    <a:tint val="75000"/>
                  </a:schemeClr>
                </a:solidFill>
              </a:defRPr>
            </a:lvl3pPr>
            <a:lvl4pPr marL="1371257" indent="0">
              <a:buNone/>
              <a:defRPr sz="1600">
                <a:solidFill>
                  <a:schemeClr val="tx1">
                    <a:tint val="75000"/>
                  </a:schemeClr>
                </a:solidFill>
              </a:defRPr>
            </a:lvl4pPr>
            <a:lvl5pPr marL="1828343" indent="0">
              <a:buNone/>
              <a:defRPr sz="1600">
                <a:solidFill>
                  <a:schemeClr val="tx1">
                    <a:tint val="75000"/>
                  </a:schemeClr>
                </a:solidFill>
              </a:defRPr>
            </a:lvl5pPr>
            <a:lvl6pPr marL="2285429" indent="0">
              <a:buNone/>
              <a:defRPr sz="1600">
                <a:solidFill>
                  <a:schemeClr val="tx1">
                    <a:tint val="75000"/>
                  </a:schemeClr>
                </a:solidFill>
              </a:defRPr>
            </a:lvl6pPr>
            <a:lvl7pPr marL="2742514" indent="0">
              <a:buNone/>
              <a:defRPr sz="1600">
                <a:solidFill>
                  <a:schemeClr val="tx1">
                    <a:tint val="75000"/>
                  </a:schemeClr>
                </a:solidFill>
              </a:defRPr>
            </a:lvl7pPr>
            <a:lvl8pPr marL="3199600" indent="0">
              <a:buNone/>
              <a:defRPr sz="1600">
                <a:solidFill>
                  <a:schemeClr val="tx1">
                    <a:tint val="75000"/>
                  </a:schemeClr>
                </a:solidFill>
              </a:defRPr>
            </a:lvl8pPr>
            <a:lvl9pPr marL="365668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A5D808-E124-44BA-BF20-C665D83D9848}"/>
              </a:ext>
            </a:extLst>
          </p:cNvPr>
          <p:cNvSpPr>
            <a:spLocks noGrp="1"/>
          </p:cNvSpPr>
          <p:nvPr>
            <p:ph type="dt" sz="half" idx="10"/>
          </p:nvPr>
        </p:nvSpPr>
        <p:spPr>
          <a:xfrm>
            <a:off x="838200" y="6356351"/>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8B5494D-4702-47B5-89FC-28A233DE38FC}"/>
              </a:ext>
            </a:extLst>
          </p:cNvPr>
          <p:cNvSpPr>
            <a:spLocks noGrp="1"/>
          </p:cNvSpPr>
          <p:nvPr>
            <p:ph type="ftr" sz="quarter" idx="11"/>
          </p:nvPr>
        </p:nvSpPr>
        <p:spPr>
          <a:xfrm>
            <a:off x="4038601"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0AD84E4-072D-4349-A9B7-23B334669FC0}"/>
              </a:ext>
            </a:extLst>
          </p:cNvPr>
          <p:cNvSpPr>
            <a:spLocks noGrp="1"/>
          </p:cNvSpPr>
          <p:nvPr>
            <p:ph type="sldNum" sz="quarter" idx="12"/>
          </p:nvPr>
        </p:nvSpPr>
        <p:spPr/>
        <p:txBody>
          <a:bodyPr/>
          <a:lstStyle/>
          <a:p>
            <a:fld id="{0C994058-74F9-41D0-8950-D11A76FF190C}" type="slidenum">
              <a:rPr lang="en-US" smtClean="0"/>
              <a:t>‹#›</a:t>
            </a:fld>
            <a:endParaRPr lang="en-US"/>
          </a:p>
        </p:txBody>
      </p:sp>
    </p:spTree>
    <p:extLst>
      <p:ext uri="{BB962C8B-B14F-4D97-AF65-F5344CB8AC3E}">
        <p14:creationId xmlns:p14="http://schemas.microsoft.com/office/powerpoint/2010/main" val="2577948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C449B-695C-42B3-A87E-FE097B1920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83EF9C-9838-436A-9921-DD58A893CA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B1F2CD-2234-4DD5-82BF-332DD0569E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7CC999-F1C0-4AED-B2F0-800D98A4C037}"/>
              </a:ext>
            </a:extLst>
          </p:cNvPr>
          <p:cNvSpPr>
            <a:spLocks noGrp="1"/>
          </p:cNvSpPr>
          <p:nvPr>
            <p:ph type="dt" sz="half" idx="10"/>
          </p:nvPr>
        </p:nvSpPr>
        <p:spPr>
          <a:xfrm>
            <a:off x="838200" y="6356351"/>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58190F7D-AE06-492B-9808-DDD4D5D86BB2}"/>
              </a:ext>
            </a:extLst>
          </p:cNvPr>
          <p:cNvSpPr>
            <a:spLocks noGrp="1"/>
          </p:cNvSpPr>
          <p:nvPr>
            <p:ph type="ftr" sz="quarter" idx="11"/>
          </p:nvPr>
        </p:nvSpPr>
        <p:spPr>
          <a:xfrm>
            <a:off x="4038601"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C79D9A1-6259-41BC-B476-32314CD4B439}"/>
              </a:ext>
            </a:extLst>
          </p:cNvPr>
          <p:cNvSpPr>
            <a:spLocks noGrp="1"/>
          </p:cNvSpPr>
          <p:nvPr>
            <p:ph type="sldNum" sz="quarter" idx="12"/>
          </p:nvPr>
        </p:nvSpPr>
        <p:spPr/>
        <p:txBody>
          <a:bodyPr/>
          <a:lstStyle/>
          <a:p>
            <a:fld id="{0C994058-74F9-41D0-8950-D11A76FF190C}" type="slidenum">
              <a:rPr lang="en-US" smtClean="0"/>
              <a:t>‹#›</a:t>
            </a:fld>
            <a:endParaRPr lang="en-US"/>
          </a:p>
        </p:txBody>
      </p:sp>
    </p:spTree>
    <p:extLst>
      <p:ext uri="{BB962C8B-B14F-4D97-AF65-F5344CB8AC3E}">
        <p14:creationId xmlns:p14="http://schemas.microsoft.com/office/powerpoint/2010/main" val="30375801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AC9C1-42EF-40FD-BB1C-F9A8005F6500}"/>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BF4CF3-C9E2-4A26-890D-10212E2995E4}"/>
              </a:ext>
            </a:extLst>
          </p:cNvPr>
          <p:cNvSpPr>
            <a:spLocks noGrp="1"/>
          </p:cNvSpPr>
          <p:nvPr>
            <p:ph type="body" idx="1"/>
          </p:nvPr>
        </p:nvSpPr>
        <p:spPr>
          <a:xfrm>
            <a:off x="839788" y="1681163"/>
            <a:ext cx="5157787"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D96B80-FFA5-4280-9236-B5B3EA69C2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17CEB1-B1A8-4EF2-AC4E-F773C8E81C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A1DC68-A7F8-4906-8A9E-D00A47C6A1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EFBF3E-47A0-4C56-A902-A9382CF83181}"/>
              </a:ext>
            </a:extLst>
          </p:cNvPr>
          <p:cNvSpPr>
            <a:spLocks noGrp="1"/>
          </p:cNvSpPr>
          <p:nvPr>
            <p:ph type="dt" sz="half" idx="10"/>
          </p:nvPr>
        </p:nvSpPr>
        <p:spPr>
          <a:xfrm>
            <a:off x="838200" y="6356351"/>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BA7DFAE-D7CE-4493-960A-51635910B8FE}"/>
              </a:ext>
            </a:extLst>
          </p:cNvPr>
          <p:cNvSpPr>
            <a:spLocks noGrp="1"/>
          </p:cNvSpPr>
          <p:nvPr>
            <p:ph type="ftr" sz="quarter" idx="11"/>
          </p:nvPr>
        </p:nvSpPr>
        <p:spPr>
          <a:xfrm>
            <a:off x="4038601" y="6356351"/>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788DC10-376A-4AB9-8677-1931F573CF72}"/>
              </a:ext>
            </a:extLst>
          </p:cNvPr>
          <p:cNvSpPr>
            <a:spLocks noGrp="1"/>
          </p:cNvSpPr>
          <p:nvPr>
            <p:ph type="sldNum" sz="quarter" idx="12"/>
          </p:nvPr>
        </p:nvSpPr>
        <p:spPr/>
        <p:txBody>
          <a:bodyPr/>
          <a:lstStyle/>
          <a:p>
            <a:fld id="{0C994058-74F9-41D0-8950-D11A76FF190C}" type="slidenum">
              <a:rPr lang="en-US" smtClean="0"/>
              <a:t>‹#›</a:t>
            </a:fld>
            <a:endParaRPr lang="en-US"/>
          </a:p>
        </p:txBody>
      </p:sp>
    </p:spTree>
    <p:extLst>
      <p:ext uri="{BB962C8B-B14F-4D97-AF65-F5344CB8AC3E}">
        <p14:creationId xmlns:p14="http://schemas.microsoft.com/office/powerpoint/2010/main" val="38765807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8CEDE-7626-40B0-821E-EBA18D4EAB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8A26E1-CAAF-4FD4-BF0C-E6DCC4635ACD}"/>
              </a:ext>
            </a:extLst>
          </p:cNvPr>
          <p:cNvSpPr>
            <a:spLocks noGrp="1"/>
          </p:cNvSpPr>
          <p:nvPr>
            <p:ph type="dt" sz="half" idx="10"/>
          </p:nvPr>
        </p:nvSpPr>
        <p:spPr>
          <a:xfrm>
            <a:off x="838200" y="6356351"/>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458C986C-ADFD-4D74-8333-0F0296224B7F}"/>
              </a:ext>
            </a:extLst>
          </p:cNvPr>
          <p:cNvSpPr>
            <a:spLocks noGrp="1"/>
          </p:cNvSpPr>
          <p:nvPr>
            <p:ph type="ftr" sz="quarter" idx="11"/>
          </p:nvPr>
        </p:nvSpPr>
        <p:spPr>
          <a:xfrm>
            <a:off x="4038601"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E3C6B19-00F0-4819-BDB0-1F786B66F27D}"/>
              </a:ext>
            </a:extLst>
          </p:cNvPr>
          <p:cNvSpPr>
            <a:spLocks noGrp="1"/>
          </p:cNvSpPr>
          <p:nvPr>
            <p:ph type="sldNum" sz="quarter" idx="12"/>
          </p:nvPr>
        </p:nvSpPr>
        <p:spPr/>
        <p:txBody>
          <a:bodyPr/>
          <a:lstStyle/>
          <a:p>
            <a:fld id="{0C994058-74F9-41D0-8950-D11A76FF190C}" type="slidenum">
              <a:rPr lang="en-US" smtClean="0"/>
              <a:t>‹#›</a:t>
            </a:fld>
            <a:endParaRPr lang="en-US"/>
          </a:p>
        </p:txBody>
      </p:sp>
    </p:spTree>
    <p:extLst>
      <p:ext uri="{BB962C8B-B14F-4D97-AF65-F5344CB8AC3E}">
        <p14:creationId xmlns:p14="http://schemas.microsoft.com/office/powerpoint/2010/main" val="39257949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D75596-66B6-4B57-ADB1-770D4443C481}"/>
              </a:ext>
            </a:extLst>
          </p:cNvPr>
          <p:cNvSpPr>
            <a:spLocks noGrp="1"/>
          </p:cNvSpPr>
          <p:nvPr>
            <p:ph type="dt" sz="half" idx="10"/>
          </p:nvPr>
        </p:nvSpPr>
        <p:spPr>
          <a:xfrm>
            <a:off x="838200" y="6356351"/>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C7F5530E-9823-4770-A470-D00206F8F260}"/>
              </a:ext>
            </a:extLst>
          </p:cNvPr>
          <p:cNvSpPr>
            <a:spLocks noGrp="1"/>
          </p:cNvSpPr>
          <p:nvPr>
            <p:ph type="ftr" sz="quarter" idx="11"/>
          </p:nvPr>
        </p:nvSpPr>
        <p:spPr>
          <a:xfrm>
            <a:off x="4038601"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1314DA2-046C-45B2-B619-45EEC9028133}"/>
              </a:ext>
            </a:extLst>
          </p:cNvPr>
          <p:cNvSpPr>
            <a:spLocks noGrp="1"/>
          </p:cNvSpPr>
          <p:nvPr>
            <p:ph type="sldNum" sz="quarter" idx="12"/>
          </p:nvPr>
        </p:nvSpPr>
        <p:spPr/>
        <p:txBody>
          <a:bodyPr/>
          <a:lstStyle/>
          <a:p>
            <a:fld id="{0C994058-74F9-41D0-8950-D11A76FF190C}" type="slidenum">
              <a:rPr lang="en-US" smtClean="0"/>
              <a:t>‹#›</a:t>
            </a:fld>
            <a:endParaRPr lang="en-US"/>
          </a:p>
        </p:txBody>
      </p:sp>
    </p:spTree>
    <p:extLst>
      <p:ext uri="{BB962C8B-B14F-4D97-AF65-F5344CB8AC3E}">
        <p14:creationId xmlns:p14="http://schemas.microsoft.com/office/powerpoint/2010/main" val="12785221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92A16-C130-4450-ADC1-5E3A127DFC58}"/>
              </a:ext>
            </a:extLst>
          </p:cNvPr>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Content Placeholder 2">
            <a:extLst>
              <a:ext uri="{FF2B5EF4-FFF2-40B4-BE49-F238E27FC236}">
                <a16:creationId xmlns:a16="http://schemas.microsoft.com/office/drawing/2014/main" id="{350168C1-8DC8-4F9B-A1F2-F0D4F52F5812}"/>
              </a:ext>
            </a:extLst>
          </p:cNvPr>
          <p:cNvSpPr>
            <a:spLocks noGrp="1"/>
          </p:cNvSpPr>
          <p:nvPr>
            <p:ph idx="1"/>
          </p:nvPr>
        </p:nvSpPr>
        <p:spPr>
          <a:xfrm>
            <a:off x="5183188" y="987426"/>
            <a:ext cx="6172200" cy="4873625"/>
          </a:xfrm>
        </p:spPr>
        <p:txBody>
          <a:bodyPr/>
          <a:lstStyle>
            <a:lvl1pPr>
              <a:defRPr sz="3199"/>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895086-B716-4B89-810C-9C5DEF9444FA}"/>
              </a:ext>
            </a:extLst>
          </p:cNvPr>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26A7D3-3C69-4BC3-895B-A4F8A76E2C3C}"/>
              </a:ext>
            </a:extLst>
          </p:cNvPr>
          <p:cNvSpPr>
            <a:spLocks noGrp="1"/>
          </p:cNvSpPr>
          <p:nvPr>
            <p:ph type="dt" sz="half" idx="10"/>
          </p:nvPr>
        </p:nvSpPr>
        <p:spPr>
          <a:xfrm>
            <a:off x="838200" y="6356351"/>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E057E070-EC8D-4A59-91A4-874C883EB74D}"/>
              </a:ext>
            </a:extLst>
          </p:cNvPr>
          <p:cNvSpPr>
            <a:spLocks noGrp="1"/>
          </p:cNvSpPr>
          <p:nvPr>
            <p:ph type="ftr" sz="quarter" idx="11"/>
          </p:nvPr>
        </p:nvSpPr>
        <p:spPr>
          <a:xfrm>
            <a:off x="4038601"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BAABCAA-BE5A-4CF9-AC52-F85F82AD8E83}"/>
              </a:ext>
            </a:extLst>
          </p:cNvPr>
          <p:cNvSpPr>
            <a:spLocks noGrp="1"/>
          </p:cNvSpPr>
          <p:nvPr>
            <p:ph type="sldNum" sz="quarter" idx="12"/>
          </p:nvPr>
        </p:nvSpPr>
        <p:spPr/>
        <p:txBody>
          <a:bodyPr/>
          <a:lstStyle/>
          <a:p>
            <a:fld id="{0C994058-74F9-41D0-8950-D11A76FF190C}" type="slidenum">
              <a:rPr lang="en-US" smtClean="0"/>
              <a:t>‹#›</a:t>
            </a:fld>
            <a:endParaRPr lang="en-US"/>
          </a:p>
        </p:txBody>
      </p:sp>
    </p:spTree>
    <p:extLst>
      <p:ext uri="{BB962C8B-B14F-4D97-AF65-F5344CB8AC3E}">
        <p14:creationId xmlns:p14="http://schemas.microsoft.com/office/powerpoint/2010/main" val="16514168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3A3D5-16B9-472B-A74A-A43432C5D582}"/>
              </a:ext>
            </a:extLst>
          </p:cNvPr>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Picture Placeholder 2">
            <a:extLst>
              <a:ext uri="{FF2B5EF4-FFF2-40B4-BE49-F238E27FC236}">
                <a16:creationId xmlns:a16="http://schemas.microsoft.com/office/drawing/2014/main" id="{0729F3F9-97DC-44DC-BD7F-FF3C18019B40}"/>
              </a:ext>
            </a:extLst>
          </p:cNvPr>
          <p:cNvSpPr>
            <a:spLocks noGrp="1"/>
          </p:cNvSpPr>
          <p:nvPr>
            <p:ph type="pic" idx="1"/>
          </p:nvPr>
        </p:nvSpPr>
        <p:spPr>
          <a:xfrm>
            <a:off x="5183188" y="987426"/>
            <a:ext cx="6172200" cy="4873625"/>
          </a:xfrm>
        </p:spPr>
        <p:txBody>
          <a:bodyPr/>
          <a:lstStyle>
            <a:lvl1pPr marL="0" indent="0">
              <a:buNone/>
              <a:defRPr sz="3199"/>
            </a:lvl1pPr>
            <a:lvl2pPr marL="457086" indent="0">
              <a:buNone/>
              <a:defRPr sz="2800"/>
            </a:lvl2pPr>
            <a:lvl3pPr marL="914172" indent="0">
              <a:buNone/>
              <a:defRPr sz="2400"/>
            </a:lvl3pPr>
            <a:lvl4pPr marL="1371257" indent="0">
              <a:buNone/>
              <a:defRPr sz="2000"/>
            </a:lvl4pPr>
            <a:lvl5pPr marL="1828343" indent="0">
              <a:buNone/>
              <a:defRPr sz="2000"/>
            </a:lvl5pPr>
            <a:lvl6pPr marL="2285429" indent="0">
              <a:buNone/>
              <a:defRPr sz="2000"/>
            </a:lvl6pPr>
            <a:lvl7pPr marL="2742514" indent="0">
              <a:buNone/>
              <a:defRPr sz="2000"/>
            </a:lvl7pPr>
            <a:lvl8pPr marL="3199600" indent="0">
              <a:buNone/>
              <a:defRPr sz="2000"/>
            </a:lvl8pPr>
            <a:lvl9pPr marL="3656686" indent="0">
              <a:buNone/>
              <a:defRPr sz="2000"/>
            </a:lvl9pPr>
          </a:lstStyle>
          <a:p>
            <a:endParaRPr lang="en-US"/>
          </a:p>
        </p:txBody>
      </p:sp>
      <p:sp>
        <p:nvSpPr>
          <p:cNvPr id="4" name="Text Placeholder 3">
            <a:extLst>
              <a:ext uri="{FF2B5EF4-FFF2-40B4-BE49-F238E27FC236}">
                <a16:creationId xmlns:a16="http://schemas.microsoft.com/office/drawing/2014/main" id="{5D84C0F0-636F-411C-A377-6D62237B6B59}"/>
              </a:ext>
            </a:extLst>
          </p:cNvPr>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D1CD4E-5D92-496B-8AD6-B01F31DE0A44}"/>
              </a:ext>
            </a:extLst>
          </p:cNvPr>
          <p:cNvSpPr>
            <a:spLocks noGrp="1"/>
          </p:cNvSpPr>
          <p:nvPr>
            <p:ph type="dt" sz="half" idx="10"/>
          </p:nvPr>
        </p:nvSpPr>
        <p:spPr>
          <a:xfrm>
            <a:off x="838200" y="6356351"/>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035EEEBA-2E10-4502-B491-04088570BB1A}"/>
              </a:ext>
            </a:extLst>
          </p:cNvPr>
          <p:cNvSpPr>
            <a:spLocks noGrp="1"/>
          </p:cNvSpPr>
          <p:nvPr>
            <p:ph type="ftr" sz="quarter" idx="11"/>
          </p:nvPr>
        </p:nvSpPr>
        <p:spPr>
          <a:xfrm>
            <a:off x="4038601"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482BE6C-2937-4A55-9F05-68387CE321A9}"/>
              </a:ext>
            </a:extLst>
          </p:cNvPr>
          <p:cNvSpPr>
            <a:spLocks noGrp="1"/>
          </p:cNvSpPr>
          <p:nvPr>
            <p:ph type="sldNum" sz="quarter" idx="12"/>
          </p:nvPr>
        </p:nvSpPr>
        <p:spPr/>
        <p:txBody>
          <a:bodyPr/>
          <a:lstStyle/>
          <a:p>
            <a:fld id="{0C994058-74F9-41D0-8950-D11A76FF190C}" type="slidenum">
              <a:rPr lang="en-US" smtClean="0"/>
              <a:t>‹#›</a:t>
            </a:fld>
            <a:endParaRPr lang="en-US"/>
          </a:p>
        </p:txBody>
      </p:sp>
    </p:spTree>
    <p:extLst>
      <p:ext uri="{BB962C8B-B14F-4D97-AF65-F5344CB8AC3E}">
        <p14:creationId xmlns:p14="http://schemas.microsoft.com/office/powerpoint/2010/main" val="39759255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7A5FB-814F-4B95-9022-037D52A749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FC1001-12F8-45DC-98FC-C3FBDA1937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166C97-E05A-4494-BB15-D950D5160390}"/>
              </a:ext>
            </a:extLst>
          </p:cNvPr>
          <p:cNvSpPr>
            <a:spLocks noGrp="1"/>
          </p:cNvSpPr>
          <p:nvPr>
            <p:ph type="dt" sz="half" idx="10"/>
          </p:nvPr>
        </p:nvSpPr>
        <p:spPr>
          <a:xfrm>
            <a:off x="838200" y="6356351"/>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6D5FB8DD-B389-45C5-85F8-D7AEEF224F79}"/>
              </a:ext>
            </a:extLst>
          </p:cNvPr>
          <p:cNvSpPr>
            <a:spLocks noGrp="1"/>
          </p:cNvSpPr>
          <p:nvPr>
            <p:ph type="ftr" sz="quarter" idx="11"/>
          </p:nvPr>
        </p:nvSpPr>
        <p:spPr>
          <a:xfrm>
            <a:off x="4038601"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6ED36A6-463D-46F4-9CCD-B3F87B17B0AC}"/>
              </a:ext>
            </a:extLst>
          </p:cNvPr>
          <p:cNvSpPr>
            <a:spLocks noGrp="1"/>
          </p:cNvSpPr>
          <p:nvPr>
            <p:ph type="sldNum" sz="quarter" idx="12"/>
          </p:nvPr>
        </p:nvSpPr>
        <p:spPr/>
        <p:txBody>
          <a:bodyPr/>
          <a:lstStyle/>
          <a:p>
            <a:fld id="{0C994058-74F9-41D0-8950-D11A76FF190C}" type="slidenum">
              <a:rPr lang="en-US" smtClean="0"/>
              <a:t>‹#›</a:t>
            </a:fld>
            <a:endParaRPr lang="en-US"/>
          </a:p>
        </p:txBody>
      </p:sp>
    </p:spTree>
    <p:extLst>
      <p:ext uri="{BB962C8B-B14F-4D97-AF65-F5344CB8AC3E}">
        <p14:creationId xmlns:p14="http://schemas.microsoft.com/office/powerpoint/2010/main" val="2360472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Half Content with Lis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386484" y="6356349"/>
            <a:ext cx="2743200" cy="365125"/>
          </a:xfrm>
        </p:spPr>
        <p:txBody>
          <a:bodyPr/>
          <a:lstStyle>
            <a:lvl1pPr algn="r">
              <a:defRPr/>
            </a:lvl1pPr>
          </a:lstStyle>
          <a:p>
            <a:endParaRPr lang="en-US"/>
          </a:p>
        </p:txBody>
      </p:sp>
      <p:sp>
        <p:nvSpPr>
          <p:cNvPr id="6" name="Slide Number Placeholder 5"/>
          <p:cNvSpPr>
            <a:spLocks noGrp="1"/>
          </p:cNvSpPr>
          <p:nvPr>
            <p:ph type="sldNum" sz="quarter" idx="12"/>
          </p:nvPr>
        </p:nvSpPr>
        <p:spPr>
          <a:xfrm>
            <a:off x="10441858" y="6356350"/>
            <a:ext cx="911942" cy="365125"/>
          </a:xfrm>
        </p:spPr>
        <p:txBody>
          <a:bodyPr/>
          <a:lstStyle/>
          <a:p>
            <a:fld id="{5D09B40C-54F0-2F44-B314-7DB25FC687AD}" type="slidenum">
              <a:rPr lang="en-US" smtClean="0"/>
              <a:t>‹#›</a:t>
            </a:fld>
            <a:endParaRPr lang="en-US"/>
          </a:p>
        </p:txBody>
      </p:sp>
      <p:sp>
        <p:nvSpPr>
          <p:cNvPr id="5" name="Rectangle 4">
            <a:extLst>
              <a:ext uri="{FF2B5EF4-FFF2-40B4-BE49-F238E27FC236}">
                <a16:creationId xmlns:a16="http://schemas.microsoft.com/office/drawing/2014/main" id="{BD4C158A-65F2-8445-A470-5A5232F7EB18}"/>
              </a:ext>
            </a:extLst>
          </p:cNvPr>
          <p:cNvSpPr/>
          <p:nvPr userDrawn="1"/>
        </p:nvSpPr>
        <p:spPr>
          <a:xfrm>
            <a:off x="152400" y="158750"/>
            <a:ext cx="5525001" cy="6528434"/>
          </a:xfrm>
          <a:prstGeom prst="rect">
            <a:avLst/>
          </a:prstGeom>
          <a:solidFill>
            <a:srgbClr val="4255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4350" y="1551008"/>
            <a:ext cx="4758372" cy="864792"/>
          </a:xfrm>
        </p:spPr>
        <p:txBody>
          <a:bodyPr anchor="b"/>
          <a:lstStyle>
            <a:lvl1pPr algn="l">
              <a:defRPr b="1" i="0">
                <a:solidFill>
                  <a:schemeClr val="bg1"/>
                </a:solidFill>
                <a:latin typeface="Montserrat SemiBold" pitchFamily="2" charset="77"/>
              </a:defRPr>
            </a:lvl1pPr>
          </a:lstStyle>
          <a:p>
            <a:r>
              <a:rPr lang="en-US"/>
              <a:t>Click to edit</a:t>
            </a:r>
          </a:p>
        </p:txBody>
      </p:sp>
      <p:sp>
        <p:nvSpPr>
          <p:cNvPr id="3" name="Content Placeholder 2"/>
          <p:cNvSpPr>
            <a:spLocks noGrp="1"/>
          </p:cNvSpPr>
          <p:nvPr>
            <p:ph idx="1"/>
          </p:nvPr>
        </p:nvSpPr>
        <p:spPr>
          <a:xfrm>
            <a:off x="494349" y="2651760"/>
            <a:ext cx="4758372" cy="3383280"/>
          </a:xfrm>
        </p:spPr>
        <p:txBody>
          <a:bodyPr anchor="t"/>
          <a:lstStyle>
            <a:lvl1pPr marL="0" indent="0" algn="l">
              <a:buNone/>
              <a:defRPr b="0" i="0">
                <a:solidFill>
                  <a:schemeClr val="bg1"/>
                </a:solidFill>
                <a:latin typeface="Montserrat" pitchFamily="2" charset="77"/>
              </a:defRPr>
            </a:lvl1pPr>
            <a:lvl2pPr marL="457200" indent="0">
              <a:buNone/>
              <a:defRPr b="0" i="0">
                <a:solidFill>
                  <a:schemeClr val="bg1"/>
                </a:solidFill>
                <a:latin typeface="Montserrat" pitchFamily="2" charset="77"/>
              </a:defRPr>
            </a:lvl2pPr>
            <a:lvl3pPr marL="914400" indent="0">
              <a:buNone/>
              <a:defRPr b="0" i="0">
                <a:solidFill>
                  <a:schemeClr val="bg1"/>
                </a:solidFill>
                <a:latin typeface="Montserrat" pitchFamily="2" charset="77"/>
              </a:defRPr>
            </a:lvl3pPr>
            <a:lvl4pPr marL="1371600" indent="0">
              <a:buNone/>
              <a:defRPr b="0" i="0">
                <a:solidFill>
                  <a:schemeClr val="bg1"/>
                </a:solidFill>
                <a:latin typeface="Montserrat" pitchFamily="2" charset="77"/>
              </a:defRPr>
            </a:lvl4pPr>
            <a:lvl5pPr marL="1828800" indent="0">
              <a:buNone/>
              <a:defRPr b="0" i="0">
                <a:solidFill>
                  <a:schemeClr val="bg1"/>
                </a:solidFill>
                <a:latin typeface="Montserrat" pitchFamily="2" charset="77"/>
              </a:defRPr>
            </a:lvl5pPr>
          </a:lstStyle>
          <a:p>
            <a:pPr lvl="0"/>
            <a:endParaRPr lang="en-US"/>
          </a:p>
        </p:txBody>
      </p:sp>
      <p:sp>
        <p:nvSpPr>
          <p:cNvPr id="9" name="Content Placeholder 2">
            <a:extLst>
              <a:ext uri="{FF2B5EF4-FFF2-40B4-BE49-F238E27FC236}">
                <a16:creationId xmlns:a16="http://schemas.microsoft.com/office/drawing/2014/main" id="{B7015857-F99D-1944-AC53-EA350C5B9015}"/>
              </a:ext>
            </a:extLst>
          </p:cNvPr>
          <p:cNvSpPr>
            <a:spLocks noGrp="1"/>
          </p:cNvSpPr>
          <p:nvPr>
            <p:ph idx="13"/>
          </p:nvPr>
        </p:nvSpPr>
        <p:spPr>
          <a:xfrm>
            <a:off x="5950268" y="1551009"/>
            <a:ext cx="5936931" cy="4514512"/>
          </a:xfrm>
        </p:spPr>
        <p:txBody>
          <a:bodyPr anchor="t"/>
          <a:lstStyle>
            <a:lvl1pPr marL="239713" indent="-239713" algn="l">
              <a:buFont typeface="Arial" panose="020B0604020202020204" pitchFamily="34" charset="0"/>
              <a:buChar char="•"/>
              <a:tabLst/>
              <a:defRPr b="0" i="0">
                <a:solidFill>
                  <a:schemeClr val="tx1">
                    <a:lumMod val="85000"/>
                    <a:lumOff val="15000"/>
                  </a:schemeClr>
                </a:solidFill>
                <a:latin typeface="Montserrat" pitchFamily="2" charset="77"/>
              </a:defRPr>
            </a:lvl1pPr>
            <a:lvl2pPr marL="457200" indent="0">
              <a:buNone/>
              <a:defRPr b="0" i="0">
                <a:solidFill>
                  <a:schemeClr val="bg1"/>
                </a:solidFill>
                <a:latin typeface="Montserrat" pitchFamily="2" charset="77"/>
              </a:defRPr>
            </a:lvl2pPr>
            <a:lvl3pPr marL="914400" indent="0">
              <a:buNone/>
              <a:defRPr b="0" i="0">
                <a:solidFill>
                  <a:schemeClr val="bg1"/>
                </a:solidFill>
                <a:latin typeface="Montserrat" pitchFamily="2" charset="77"/>
              </a:defRPr>
            </a:lvl3pPr>
            <a:lvl4pPr marL="1371600" indent="0">
              <a:buNone/>
              <a:defRPr b="0" i="0">
                <a:solidFill>
                  <a:schemeClr val="bg1"/>
                </a:solidFill>
                <a:latin typeface="Montserrat" pitchFamily="2" charset="77"/>
              </a:defRPr>
            </a:lvl4pPr>
            <a:lvl5pPr marL="1828800" indent="0">
              <a:buNone/>
              <a:defRPr b="0" i="0">
                <a:solidFill>
                  <a:schemeClr val="bg1"/>
                </a:solidFill>
                <a:latin typeface="Montserrat" pitchFamily="2" charset="77"/>
              </a:defRPr>
            </a:lvl5pPr>
          </a:lstStyle>
          <a:p>
            <a:pPr lvl="0"/>
            <a:endParaRPr lang="en-US"/>
          </a:p>
        </p:txBody>
      </p:sp>
    </p:spTree>
    <p:extLst>
      <p:ext uri="{BB962C8B-B14F-4D97-AF65-F5344CB8AC3E}">
        <p14:creationId xmlns:p14="http://schemas.microsoft.com/office/powerpoint/2010/main" val="40390596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0CFD38-F240-4C56-863A-35563CEBDC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1BBA6D-B0C0-4730-9A9E-0CAF48E084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6A3CCE-92B5-4434-AB11-F63FF2E94275}"/>
              </a:ext>
            </a:extLst>
          </p:cNvPr>
          <p:cNvSpPr>
            <a:spLocks noGrp="1"/>
          </p:cNvSpPr>
          <p:nvPr>
            <p:ph type="dt" sz="half" idx="10"/>
          </p:nvPr>
        </p:nvSpPr>
        <p:spPr>
          <a:xfrm>
            <a:off x="838200" y="6356351"/>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631B65F-69C5-428D-9361-99970F02037C}"/>
              </a:ext>
            </a:extLst>
          </p:cNvPr>
          <p:cNvSpPr>
            <a:spLocks noGrp="1"/>
          </p:cNvSpPr>
          <p:nvPr>
            <p:ph type="ftr" sz="quarter" idx="11"/>
          </p:nvPr>
        </p:nvSpPr>
        <p:spPr>
          <a:xfrm>
            <a:off x="4038601"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6CEB896-9A51-406E-9F51-6313ACCD7ABE}"/>
              </a:ext>
            </a:extLst>
          </p:cNvPr>
          <p:cNvSpPr>
            <a:spLocks noGrp="1"/>
          </p:cNvSpPr>
          <p:nvPr>
            <p:ph type="sldNum" sz="quarter" idx="12"/>
          </p:nvPr>
        </p:nvSpPr>
        <p:spPr/>
        <p:txBody>
          <a:bodyPr/>
          <a:lstStyle/>
          <a:p>
            <a:fld id="{0C994058-74F9-41D0-8950-D11A76FF190C}" type="slidenum">
              <a:rPr lang="en-US" smtClean="0"/>
              <a:t>‹#›</a:t>
            </a:fld>
            <a:endParaRPr lang="en-US"/>
          </a:p>
        </p:txBody>
      </p:sp>
    </p:spTree>
    <p:extLst>
      <p:ext uri="{BB962C8B-B14F-4D97-AF65-F5344CB8AC3E}">
        <p14:creationId xmlns:p14="http://schemas.microsoft.com/office/powerpoint/2010/main" val="19360708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21" name="Image"/>
          <p:cNvSpPr>
            <a:spLocks noGrp="1"/>
          </p:cNvSpPr>
          <p:nvPr>
            <p:ph type="pic" sz="half" idx="21"/>
          </p:nvPr>
        </p:nvSpPr>
        <p:spPr>
          <a:xfrm>
            <a:off x="7548314" y="383344"/>
            <a:ext cx="4281715" cy="4281714"/>
          </a:xfrm>
          <a:prstGeom prst="rect">
            <a:avLst/>
          </a:prstGeom>
        </p:spPr>
        <p:txBody>
          <a:bodyPr lIns="91439" rIns="91439">
            <a:noAutofit/>
          </a:bodyPr>
          <a:lstStyle/>
          <a:p>
            <a:endParaRPr/>
          </a:p>
        </p:txBody>
      </p:sp>
      <p:sp>
        <p:nvSpPr>
          <p:cNvPr id="22" name="Title Text"/>
          <p:cNvSpPr txBox="1">
            <a:spLocks noGrp="1"/>
          </p:cNvSpPr>
          <p:nvPr>
            <p:ph type="title"/>
          </p:nvPr>
        </p:nvSpPr>
        <p:spPr>
          <a:prstGeom prst="rect">
            <a:avLst/>
          </a:prstGeom>
        </p:spPr>
        <p:txBody>
          <a:bodyPr/>
          <a:lstStyle>
            <a:lvl1pPr>
              <a:lnSpc>
                <a:spcPct val="100000"/>
              </a:lnSpc>
              <a:defRPr sz="3199" b="1">
                <a:latin typeface="Proxima Soft"/>
                <a:ea typeface="Proxima Soft"/>
                <a:cs typeface="Proxima Soft"/>
                <a:sym typeface="Proxima Soft"/>
              </a:defRPr>
            </a:lvl1pPr>
          </a:lstStyle>
          <a:p>
            <a:r>
              <a:t>Title Text</a:t>
            </a:r>
          </a:p>
        </p:txBody>
      </p:sp>
      <p:sp>
        <p:nvSpPr>
          <p:cNvPr id="23" name="Slide Number"/>
          <p:cNvSpPr txBox="1">
            <a:spLocks noGrp="1"/>
          </p:cNvSpPr>
          <p:nvPr>
            <p:ph type="sldNum" sz="quarter" idx="2"/>
          </p:nvPr>
        </p:nvSpPr>
        <p:spPr>
          <a:xfrm>
            <a:off x="11528919" y="6335247"/>
            <a:ext cx="230633" cy="243841"/>
          </a:xfrm>
          <a:prstGeom prst="rect">
            <a:avLst/>
          </a:prstGeom>
        </p:spPr>
        <p:txBody>
          <a:bodyPr/>
          <a:lstStyle>
            <a:lvl1pPr>
              <a:defRPr sz="1000">
                <a:solidFill>
                  <a:srgbClr val="000000"/>
                </a:solidFill>
                <a:latin typeface="Proxima Soft Semibold"/>
                <a:ea typeface="Proxima Soft Semibold"/>
                <a:cs typeface="Proxima Soft Semibold"/>
                <a:sym typeface="Proxima Soft Semibold"/>
              </a:defRPr>
            </a:lvl1pPr>
          </a:lstStyle>
          <a:p>
            <a:fld id="{86CB4B4D-7CA3-9044-876B-883B54F8677D}" type="slidenum">
              <a:t>‹#›</a:t>
            </a:fld>
            <a:endParaRPr/>
          </a:p>
        </p:txBody>
      </p:sp>
      <p:sp>
        <p:nvSpPr>
          <p:cNvPr id="24" name="Body Level One…"/>
          <p:cNvSpPr txBox="1">
            <a:spLocks noGrp="1"/>
          </p:cNvSpPr>
          <p:nvPr>
            <p:ph type="body" idx="1"/>
          </p:nvPr>
        </p:nvSpPr>
        <p:spPr>
          <a:xfrm>
            <a:off x="838201" y="2809329"/>
            <a:ext cx="10515600" cy="3367634"/>
          </a:xfrm>
          <a:prstGeom prst="rect">
            <a:avLst/>
          </a:prstGeom>
        </p:spPr>
        <p:txBody>
          <a:bodyPr/>
          <a:lstStyle>
            <a:lvl1pPr>
              <a:lnSpc>
                <a:spcPct val="120000"/>
              </a:lnSpc>
              <a:spcBef>
                <a:spcPts val="700"/>
              </a:spcBef>
              <a:buFontTx/>
              <a:defRPr sz="1600">
                <a:latin typeface="Proxima Soft"/>
                <a:ea typeface="Proxima Soft"/>
                <a:cs typeface="Proxima Soft"/>
                <a:sym typeface="Proxima Soft"/>
              </a:defRPr>
            </a:lvl1pPr>
            <a:lvl2pPr marL="457086" indent="0">
              <a:lnSpc>
                <a:spcPct val="120000"/>
              </a:lnSpc>
              <a:spcBef>
                <a:spcPts val="700"/>
              </a:spcBef>
              <a:buFontTx/>
              <a:defRPr sz="1600">
                <a:latin typeface="Proxima Soft"/>
                <a:ea typeface="Proxima Soft"/>
                <a:cs typeface="Proxima Soft"/>
                <a:sym typeface="Proxima Soft"/>
              </a:defRPr>
            </a:lvl2pPr>
            <a:lvl3pPr marL="914172" indent="0">
              <a:lnSpc>
                <a:spcPct val="120000"/>
              </a:lnSpc>
              <a:spcBef>
                <a:spcPts val="700"/>
              </a:spcBef>
              <a:buFontTx/>
              <a:defRPr sz="1600">
                <a:latin typeface="Proxima Soft"/>
                <a:ea typeface="Proxima Soft"/>
                <a:cs typeface="Proxima Soft"/>
                <a:sym typeface="Proxima Soft"/>
              </a:defRPr>
            </a:lvl3pPr>
            <a:lvl4pPr marL="1371257" indent="0">
              <a:lnSpc>
                <a:spcPct val="120000"/>
              </a:lnSpc>
              <a:spcBef>
                <a:spcPts val="700"/>
              </a:spcBef>
              <a:buFontTx/>
              <a:defRPr sz="1600">
                <a:latin typeface="Proxima Soft"/>
                <a:ea typeface="Proxima Soft"/>
                <a:cs typeface="Proxima Soft"/>
                <a:sym typeface="Proxima Soft"/>
              </a:defRPr>
            </a:lvl4pPr>
            <a:lvl5pPr marL="1828343" indent="0">
              <a:lnSpc>
                <a:spcPct val="120000"/>
              </a:lnSpc>
              <a:spcBef>
                <a:spcPts val="700"/>
              </a:spcBef>
              <a:buFontTx/>
              <a:defRPr sz="1600">
                <a:latin typeface="Proxima Soft"/>
                <a:ea typeface="Proxima Soft"/>
                <a:cs typeface="Proxima Soft"/>
                <a:sym typeface="Proxima Soft"/>
              </a:defRPr>
            </a:lvl5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2060532096"/>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34783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pic>
        <p:nvPicPr>
          <p:cNvPr id="19" name="Image" descr="Image"/>
          <p:cNvPicPr>
            <a:picLocks noChangeAspect="1"/>
          </p:cNvPicPr>
          <p:nvPr/>
        </p:nvPicPr>
        <p:blipFill>
          <a:blip r:embed="rId2"/>
          <a:stretch>
            <a:fillRect/>
          </a:stretch>
        </p:blipFill>
        <p:spPr>
          <a:xfrm>
            <a:off x="343555" y="5926316"/>
            <a:ext cx="4552570" cy="609340"/>
          </a:xfrm>
          <a:prstGeom prst="rect">
            <a:avLst/>
          </a:prstGeom>
          <a:ln w="12700">
            <a:miter lim="400000"/>
          </a:ln>
        </p:spPr>
      </p:pic>
      <p:sp>
        <p:nvSpPr>
          <p:cNvPr id="22" name="Title Text"/>
          <p:cNvSpPr txBox="1">
            <a:spLocks noGrp="1"/>
          </p:cNvSpPr>
          <p:nvPr>
            <p:ph type="title"/>
          </p:nvPr>
        </p:nvSpPr>
        <p:spPr>
          <a:prstGeom prst="rect">
            <a:avLst/>
          </a:prstGeom>
        </p:spPr>
        <p:txBody>
          <a:bodyPr/>
          <a:lstStyle>
            <a:lvl1pPr>
              <a:lnSpc>
                <a:spcPct val="100000"/>
              </a:lnSpc>
              <a:defRPr sz="3200" b="1">
                <a:latin typeface="Proxima Soft"/>
                <a:ea typeface="Proxima Soft"/>
                <a:cs typeface="Proxima Soft"/>
                <a:sym typeface="Proxima Soft"/>
              </a:defRPr>
            </a:lvl1pPr>
          </a:lstStyle>
          <a:p>
            <a:r>
              <a:t>Title Text</a:t>
            </a:r>
          </a:p>
        </p:txBody>
      </p:sp>
      <p:sp>
        <p:nvSpPr>
          <p:cNvPr id="24" name="Body Level One…"/>
          <p:cNvSpPr txBox="1">
            <a:spLocks noGrp="1"/>
          </p:cNvSpPr>
          <p:nvPr>
            <p:ph type="body" idx="1"/>
          </p:nvPr>
        </p:nvSpPr>
        <p:spPr>
          <a:xfrm>
            <a:off x="838200" y="2237829"/>
            <a:ext cx="10515600" cy="3367634"/>
          </a:xfrm>
          <a:prstGeom prst="rect">
            <a:avLst/>
          </a:prstGeom>
        </p:spPr>
        <p:txBody>
          <a:bodyPr>
            <a:normAutofit/>
          </a:bodyPr>
          <a:lstStyle>
            <a:lvl1pPr>
              <a:lnSpc>
                <a:spcPct val="120000"/>
              </a:lnSpc>
              <a:spcBef>
                <a:spcPts val="700"/>
              </a:spcBef>
              <a:buFontTx/>
              <a:defRPr sz="1900">
                <a:latin typeface="Proxima Soft"/>
                <a:ea typeface="Proxima Soft"/>
                <a:cs typeface="Proxima Soft"/>
                <a:sym typeface="Proxima Soft"/>
              </a:defRPr>
            </a:lvl1pPr>
            <a:lvl2pPr marL="457200" indent="0">
              <a:lnSpc>
                <a:spcPct val="120000"/>
              </a:lnSpc>
              <a:spcBef>
                <a:spcPts val="700"/>
              </a:spcBef>
              <a:buFontTx/>
              <a:defRPr sz="1900">
                <a:latin typeface="Proxima Soft"/>
                <a:ea typeface="Proxima Soft"/>
                <a:cs typeface="Proxima Soft"/>
                <a:sym typeface="Proxima Soft"/>
              </a:defRPr>
            </a:lvl2pPr>
            <a:lvl3pPr marL="914400" indent="0">
              <a:lnSpc>
                <a:spcPct val="120000"/>
              </a:lnSpc>
              <a:spcBef>
                <a:spcPts val="700"/>
              </a:spcBef>
              <a:buFontTx/>
              <a:defRPr sz="1900">
                <a:latin typeface="Proxima Soft"/>
                <a:ea typeface="Proxima Soft"/>
                <a:cs typeface="Proxima Soft"/>
                <a:sym typeface="Proxima Soft"/>
              </a:defRPr>
            </a:lvl3pPr>
            <a:lvl4pPr marL="1371600" indent="0">
              <a:lnSpc>
                <a:spcPct val="120000"/>
              </a:lnSpc>
              <a:spcBef>
                <a:spcPts val="700"/>
              </a:spcBef>
              <a:buFontTx/>
              <a:defRPr sz="1900">
                <a:latin typeface="Proxima Soft"/>
                <a:ea typeface="Proxima Soft"/>
                <a:cs typeface="Proxima Soft"/>
                <a:sym typeface="Proxima Soft"/>
              </a:defRPr>
            </a:lvl4pPr>
            <a:lvl5pPr marL="1828800" indent="0">
              <a:lnSpc>
                <a:spcPct val="120000"/>
              </a:lnSpc>
              <a:spcBef>
                <a:spcPts val="700"/>
              </a:spcBef>
              <a:buFontTx/>
              <a:defRPr sz="1900">
                <a:latin typeface="Proxima Soft"/>
                <a:ea typeface="Proxima Soft"/>
                <a:cs typeface="Proxima Soft"/>
                <a:sym typeface="Proxima Soft"/>
              </a:defRPr>
            </a:lvl5pPr>
          </a:lstStyle>
          <a:p>
            <a:r>
              <a:t>Body Level One</a:t>
            </a:r>
          </a:p>
          <a:p>
            <a:pPr lvl="1"/>
            <a:r>
              <a:t>Body Level Two</a:t>
            </a:r>
          </a:p>
          <a:p>
            <a:pPr lvl="2"/>
            <a:r>
              <a:t>Body Level Three</a:t>
            </a:r>
          </a:p>
          <a:p>
            <a:pPr lvl="3"/>
            <a:r>
              <a:t>Body Level Four</a:t>
            </a:r>
          </a:p>
          <a:p>
            <a:pPr lvl="4"/>
            <a:r>
              <a:t>Body Level Five</a:t>
            </a:r>
          </a:p>
        </p:txBody>
      </p:sp>
      <p:sp>
        <p:nvSpPr>
          <p:cNvPr id="21" name="Image"/>
          <p:cNvSpPr>
            <a:spLocks noGrp="1"/>
          </p:cNvSpPr>
          <p:nvPr>
            <p:ph type="pic" sz="half" idx="21"/>
          </p:nvPr>
        </p:nvSpPr>
        <p:spPr>
          <a:xfrm>
            <a:off x="7548313" y="383344"/>
            <a:ext cx="4281715" cy="4281714"/>
          </a:xfrm>
          <a:prstGeom prst="rect">
            <a:avLst/>
          </a:prstGeom>
        </p:spPr>
        <p:txBody>
          <a:bodyPr lIns="91439" rIns="91439">
            <a:noAutofit/>
          </a:bodyPr>
          <a:lstStyle/>
          <a:p>
            <a:endParaRPr/>
          </a:p>
        </p:txBody>
      </p:sp>
    </p:spTree>
    <p:extLst>
      <p:ext uri="{BB962C8B-B14F-4D97-AF65-F5344CB8AC3E}">
        <p14:creationId xmlns:p14="http://schemas.microsoft.com/office/powerpoint/2010/main" val="2798995311"/>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reserve="1">
  <p:cSld name="Picture w Light Text">
    <p:spTree>
      <p:nvGrpSpPr>
        <p:cNvPr id="1" name=""/>
        <p:cNvGrpSpPr/>
        <p:nvPr/>
      </p:nvGrpSpPr>
      <p:grpSpPr>
        <a:xfrm>
          <a:off x="0" y="0"/>
          <a:ext cx="0" cy="0"/>
          <a:chOff x="0" y="0"/>
          <a:chExt cx="0" cy="0"/>
        </a:xfrm>
      </p:grpSpPr>
      <p:pic>
        <p:nvPicPr>
          <p:cNvPr id="19" name="Image" descr="Image"/>
          <p:cNvPicPr>
            <a:picLocks noChangeAspect="1"/>
          </p:cNvPicPr>
          <p:nvPr/>
        </p:nvPicPr>
        <p:blipFill>
          <a:blip r:embed="rId2"/>
          <a:stretch>
            <a:fillRect/>
          </a:stretch>
        </p:blipFill>
        <p:spPr>
          <a:xfrm>
            <a:off x="343555" y="5926316"/>
            <a:ext cx="4552570" cy="609340"/>
          </a:xfrm>
          <a:prstGeom prst="rect">
            <a:avLst/>
          </a:prstGeom>
          <a:ln w="12700">
            <a:miter lim="400000"/>
          </a:ln>
        </p:spPr>
      </p:pic>
      <p:sp>
        <p:nvSpPr>
          <p:cNvPr id="22" name="Title Text"/>
          <p:cNvSpPr txBox="1">
            <a:spLocks noGrp="1"/>
          </p:cNvSpPr>
          <p:nvPr>
            <p:ph type="title"/>
          </p:nvPr>
        </p:nvSpPr>
        <p:spPr>
          <a:prstGeom prst="rect">
            <a:avLst/>
          </a:prstGeom>
        </p:spPr>
        <p:txBody>
          <a:bodyPr/>
          <a:lstStyle>
            <a:lvl1pPr>
              <a:lnSpc>
                <a:spcPct val="100000"/>
              </a:lnSpc>
              <a:defRPr sz="3200" b="1">
                <a:latin typeface="Proxima Soft"/>
                <a:ea typeface="Proxima Soft"/>
                <a:cs typeface="Proxima Soft"/>
                <a:sym typeface="Proxima Soft"/>
              </a:defRPr>
            </a:lvl1pPr>
          </a:lstStyle>
          <a:p>
            <a:r>
              <a:t>Title Text</a:t>
            </a:r>
          </a:p>
        </p:txBody>
      </p:sp>
      <p:sp>
        <p:nvSpPr>
          <p:cNvPr id="24" name="Body Level One…"/>
          <p:cNvSpPr txBox="1">
            <a:spLocks noGrp="1"/>
          </p:cNvSpPr>
          <p:nvPr>
            <p:ph type="body" idx="1"/>
          </p:nvPr>
        </p:nvSpPr>
        <p:spPr>
          <a:xfrm>
            <a:off x="7367543" y="1745183"/>
            <a:ext cx="4550480" cy="4181134"/>
          </a:xfrm>
          <a:prstGeom prst="rect">
            <a:avLst/>
          </a:prstGeom>
        </p:spPr>
        <p:txBody>
          <a:bodyPr>
            <a:normAutofit/>
          </a:bodyPr>
          <a:lstStyle>
            <a:lvl1pPr>
              <a:lnSpc>
                <a:spcPct val="120000"/>
              </a:lnSpc>
              <a:spcBef>
                <a:spcPts val="700"/>
              </a:spcBef>
              <a:buFontTx/>
              <a:defRPr sz="1900">
                <a:latin typeface="Proxima Soft"/>
                <a:ea typeface="Proxima Soft"/>
                <a:cs typeface="Proxima Soft"/>
                <a:sym typeface="Proxima Soft"/>
              </a:defRPr>
            </a:lvl1pPr>
            <a:lvl2pPr marL="457200" indent="0">
              <a:lnSpc>
                <a:spcPct val="120000"/>
              </a:lnSpc>
              <a:spcBef>
                <a:spcPts val="700"/>
              </a:spcBef>
              <a:buFontTx/>
              <a:defRPr sz="1900">
                <a:latin typeface="Proxima Soft"/>
                <a:ea typeface="Proxima Soft"/>
                <a:cs typeface="Proxima Soft"/>
                <a:sym typeface="Proxima Soft"/>
              </a:defRPr>
            </a:lvl2pPr>
            <a:lvl3pPr marL="914400" indent="0">
              <a:lnSpc>
                <a:spcPct val="120000"/>
              </a:lnSpc>
              <a:spcBef>
                <a:spcPts val="700"/>
              </a:spcBef>
              <a:buFontTx/>
              <a:defRPr sz="1900">
                <a:latin typeface="Proxima Soft"/>
                <a:ea typeface="Proxima Soft"/>
                <a:cs typeface="Proxima Soft"/>
                <a:sym typeface="Proxima Soft"/>
              </a:defRPr>
            </a:lvl3pPr>
            <a:lvl4pPr marL="1371600" indent="0">
              <a:lnSpc>
                <a:spcPct val="120000"/>
              </a:lnSpc>
              <a:spcBef>
                <a:spcPts val="700"/>
              </a:spcBef>
              <a:buFontTx/>
              <a:defRPr sz="1900">
                <a:latin typeface="Proxima Soft"/>
                <a:ea typeface="Proxima Soft"/>
                <a:cs typeface="Proxima Soft"/>
                <a:sym typeface="Proxima Soft"/>
              </a:defRPr>
            </a:lvl4pPr>
            <a:lvl5pPr marL="1828800" indent="0">
              <a:lnSpc>
                <a:spcPct val="120000"/>
              </a:lnSpc>
              <a:spcBef>
                <a:spcPts val="700"/>
              </a:spcBef>
              <a:buFontTx/>
              <a:defRPr sz="1900">
                <a:latin typeface="Proxima Soft"/>
                <a:ea typeface="Proxima Soft"/>
                <a:cs typeface="Proxima Soft"/>
                <a:sym typeface="Proxima Soft"/>
              </a:defRPr>
            </a:lvl5pPr>
          </a:lstStyle>
          <a:p>
            <a:r>
              <a:t>Body Level One</a:t>
            </a:r>
          </a:p>
          <a:p>
            <a:pPr lvl="1"/>
            <a:r>
              <a:t>Body Level Two</a:t>
            </a:r>
          </a:p>
          <a:p>
            <a:pPr lvl="2"/>
            <a:r>
              <a:t>Body Level Three</a:t>
            </a:r>
          </a:p>
          <a:p>
            <a:pPr lvl="3"/>
            <a:r>
              <a:t>Body Level Four</a:t>
            </a:r>
          </a:p>
          <a:p>
            <a:pPr lvl="4"/>
            <a:r>
              <a:t>Body Level Five</a:t>
            </a:r>
          </a:p>
        </p:txBody>
      </p:sp>
      <p:sp>
        <p:nvSpPr>
          <p:cNvPr id="21" name="Image"/>
          <p:cNvSpPr>
            <a:spLocks noGrp="1"/>
          </p:cNvSpPr>
          <p:nvPr>
            <p:ph type="pic" sz="half" idx="21"/>
          </p:nvPr>
        </p:nvSpPr>
        <p:spPr>
          <a:xfrm>
            <a:off x="993284" y="1745183"/>
            <a:ext cx="6219174" cy="4181134"/>
          </a:xfrm>
          <a:prstGeom prst="rect">
            <a:avLst/>
          </a:prstGeom>
        </p:spPr>
        <p:txBody>
          <a:bodyPr lIns="91439" rIns="91439">
            <a:noAutofit/>
          </a:bodyPr>
          <a:lstStyle/>
          <a:p>
            <a:endParaRPr/>
          </a:p>
        </p:txBody>
      </p:sp>
    </p:spTree>
    <p:extLst>
      <p:ext uri="{BB962C8B-B14F-4D97-AF65-F5344CB8AC3E}">
        <p14:creationId xmlns:p14="http://schemas.microsoft.com/office/powerpoint/2010/main" val="302618303"/>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ultiple Pictures">
    <p:spTree>
      <p:nvGrpSpPr>
        <p:cNvPr id="1" name=""/>
        <p:cNvGrpSpPr/>
        <p:nvPr/>
      </p:nvGrpSpPr>
      <p:grpSpPr>
        <a:xfrm>
          <a:off x="0" y="0"/>
          <a:ext cx="0" cy="0"/>
          <a:chOff x="0" y="0"/>
          <a:chExt cx="0" cy="0"/>
        </a:xfrm>
      </p:grpSpPr>
      <p:pic>
        <p:nvPicPr>
          <p:cNvPr id="19" name="Image" descr="Image"/>
          <p:cNvPicPr>
            <a:picLocks noChangeAspect="1"/>
          </p:cNvPicPr>
          <p:nvPr/>
        </p:nvPicPr>
        <p:blipFill>
          <a:blip r:embed="rId2"/>
          <a:stretch>
            <a:fillRect/>
          </a:stretch>
        </p:blipFill>
        <p:spPr>
          <a:xfrm>
            <a:off x="343555" y="5926316"/>
            <a:ext cx="4552570" cy="609340"/>
          </a:xfrm>
          <a:prstGeom prst="rect">
            <a:avLst/>
          </a:prstGeom>
          <a:ln w="12700">
            <a:miter lim="400000"/>
          </a:ln>
        </p:spPr>
      </p:pic>
      <p:sp>
        <p:nvSpPr>
          <p:cNvPr id="22" name="Title Text"/>
          <p:cNvSpPr txBox="1">
            <a:spLocks noGrp="1"/>
          </p:cNvSpPr>
          <p:nvPr>
            <p:ph type="title"/>
          </p:nvPr>
        </p:nvSpPr>
        <p:spPr>
          <a:prstGeom prst="rect">
            <a:avLst/>
          </a:prstGeom>
        </p:spPr>
        <p:txBody>
          <a:bodyPr/>
          <a:lstStyle>
            <a:lvl1pPr>
              <a:lnSpc>
                <a:spcPct val="100000"/>
              </a:lnSpc>
              <a:defRPr sz="3200" b="1">
                <a:latin typeface="Proxima Soft"/>
                <a:ea typeface="Proxima Soft"/>
                <a:cs typeface="Proxima Soft"/>
                <a:sym typeface="Proxima Soft"/>
              </a:defRPr>
            </a:lvl1pPr>
          </a:lstStyle>
          <a:p>
            <a:r>
              <a:t>Title Text</a:t>
            </a:r>
          </a:p>
        </p:txBody>
      </p:sp>
      <p:sp>
        <p:nvSpPr>
          <p:cNvPr id="21" name="Image"/>
          <p:cNvSpPr>
            <a:spLocks noGrp="1"/>
          </p:cNvSpPr>
          <p:nvPr>
            <p:ph type="pic" sz="half" idx="21"/>
          </p:nvPr>
        </p:nvSpPr>
        <p:spPr>
          <a:xfrm>
            <a:off x="1414524" y="1745183"/>
            <a:ext cx="4550480" cy="4181133"/>
          </a:xfrm>
          <a:prstGeom prst="rect">
            <a:avLst/>
          </a:prstGeom>
        </p:spPr>
        <p:txBody>
          <a:bodyPr lIns="91439" rIns="91439">
            <a:noAutofit/>
          </a:bodyPr>
          <a:lstStyle/>
          <a:p>
            <a:endParaRPr/>
          </a:p>
        </p:txBody>
      </p:sp>
      <p:sp>
        <p:nvSpPr>
          <p:cNvPr id="6" name="Image">
            <a:extLst>
              <a:ext uri="{FF2B5EF4-FFF2-40B4-BE49-F238E27FC236}">
                <a16:creationId xmlns:a16="http://schemas.microsoft.com/office/drawing/2014/main" id="{CEA4D4EE-FDE2-47E7-86D7-4E2C26E04DE3}"/>
              </a:ext>
            </a:extLst>
          </p:cNvPr>
          <p:cNvSpPr>
            <a:spLocks noGrp="1"/>
          </p:cNvSpPr>
          <p:nvPr>
            <p:ph type="pic" sz="half" idx="22"/>
          </p:nvPr>
        </p:nvSpPr>
        <p:spPr>
          <a:xfrm>
            <a:off x="6370836" y="1745183"/>
            <a:ext cx="4550480" cy="4181133"/>
          </a:xfrm>
          <a:prstGeom prst="rect">
            <a:avLst/>
          </a:prstGeom>
        </p:spPr>
        <p:txBody>
          <a:bodyPr lIns="91439" rIns="91439">
            <a:noAutofit/>
          </a:bodyPr>
          <a:lstStyle/>
          <a:p>
            <a:endParaRPr/>
          </a:p>
        </p:txBody>
      </p:sp>
    </p:spTree>
    <p:extLst>
      <p:ext uri="{BB962C8B-B14F-4D97-AF65-F5344CB8AC3E}">
        <p14:creationId xmlns:p14="http://schemas.microsoft.com/office/powerpoint/2010/main" val="870861017"/>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ultiple Pictures w Text">
    <p:spTree>
      <p:nvGrpSpPr>
        <p:cNvPr id="1" name=""/>
        <p:cNvGrpSpPr/>
        <p:nvPr/>
      </p:nvGrpSpPr>
      <p:grpSpPr>
        <a:xfrm>
          <a:off x="0" y="0"/>
          <a:ext cx="0" cy="0"/>
          <a:chOff x="0" y="0"/>
          <a:chExt cx="0" cy="0"/>
        </a:xfrm>
      </p:grpSpPr>
      <p:pic>
        <p:nvPicPr>
          <p:cNvPr id="19" name="Image" descr="Image"/>
          <p:cNvPicPr>
            <a:picLocks noChangeAspect="1"/>
          </p:cNvPicPr>
          <p:nvPr/>
        </p:nvPicPr>
        <p:blipFill>
          <a:blip r:embed="rId2"/>
          <a:stretch>
            <a:fillRect/>
          </a:stretch>
        </p:blipFill>
        <p:spPr>
          <a:xfrm>
            <a:off x="343555" y="5926316"/>
            <a:ext cx="4552570" cy="609340"/>
          </a:xfrm>
          <a:prstGeom prst="rect">
            <a:avLst/>
          </a:prstGeom>
          <a:ln w="12700">
            <a:miter lim="400000"/>
          </a:ln>
        </p:spPr>
      </p:pic>
      <p:sp>
        <p:nvSpPr>
          <p:cNvPr id="22" name="Title Text"/>
          <p:cNvSpPr txBox="1">
            <a:spLocks noGrp="1"/>
          </p:cNvSpPr>
          <p:nvPr>
            <p:ph type="title"/>
          </p:nvPr>
        </p:nvSpPr>
        <p:spPr>
          <a:prstGeom prst="rect">
            <a:avLst/>
          </a:prstGeom>
        </p:spPr>
        <p:txBody>
          <a:bodyPr/>
          <a:lstStyle>
            <a:lvl1pPr>
              <a:lnSpc>
                <a:spcPct val="100000"/>
              </a:lnSpc>
              <a:defRPr sz="3200" b="1">
                <a:latin typeface="Proxima Soft"/>
                <a:ea typeface="Proxima Soft"/>
                <a:cs typeface="Proxima Soft"/>
                <a:sym typeface="Proxima Soft"/>
              </a:defRPr>
            </a:lvl1pPr>
          </a:lstStyle>
          <a:p>
            <a:r>
              <a:t>Title Text</a:t>
            </a:r>
          </a:p>
        </p:txBody>
      </p:sp>
      <p:sp>
        <p:nvSpPr>
          <p:cNvPr id="21" name="Image"/>
          <p:cNvSpPr>
            <a:spLocks noGrp="1"/>
          </p:cNvSpPr>
          <p:nvPr>
            <p:ph type="pic" sz="half" idx="21"/>
          </p:nvPr>
        </p:nvSpPr>
        <p:spPr>
          <a:xfrm>
            <a:off x="2198671" y="1900719"/>
            <a:ext cx="3457742" cy="2259799"/>
          </a:xfrm>
          <a:prstGeom prst="rect">
            <a:avLst/>
          </a:prstGeom>
        </p:spPr>
        <p:txBody>
          <a:bodyPr lIns="91439" rIns="91439">
            <a:noAutofit/>
          </a:bodyPr>
          <a:lstStyle/>
          <a:p>
            <a:endParaRPr/>
          </a:p>
        </p:txBody>
      </p:sp>
      <p:sp>
        <p:nvSpPr>
          <p:cNvPr id="7" name="Image">
            <a:extLst>
              <a:ext uri="{FF2B5EF4-FFF2-40B4-BE49-F238E27FC236}">
                <a16:creationId xmlns:a16="http://schemas.microsoft.com/office/drawing/2014/main" id="{AF98E56D-FB1B-4231-A350-14DED643A39C}"/>
              </a:ext>
            </a:extLst>
          </p:cNvPr>
          <p:cNvSpPr>
            <a:spLocks noGrp="1"/>
          </p:cNvSpPr>
          <p:nvPr>
            <p:ph type="pic" sz="half" idx="22"/>
          </p:nvPr>
        </p:nvSpPr>
        <p:spPr>
          <a:xfrm>
            <a:off x="6165604" y="1900719"/>
            <a:ext cx="3457742" cy="2259799"/>
          </a:xfrm>
          <a:prstGeom prst="rect">
            <a:avLst/>
          </a:prstGeom>
        </p:spPr>
        <p:txBody>
          <a:bodyPr lIns="91439" rIns="91439">
            <a:noAutofit/>
          </a:bodyPr>
          <a:lstStyle/>
          <a:p>
            <a:endParaRPr/>
          </a:p>
        </p:txBody>
      </p:sp>
      <p:sp>
        <p:nvSpPr>
          <p:cNvPr id="4" name="Text Placeholder 3">
            <a:extLst>
              <a:ext uri="{FF2B5EF4-FFF2-40B4-BE49-F238E27FC236}">
                <a16:creationId xmlns:a16="http://schemas.microsoft.com/office/drawing/2014/main" id="{6B6ABC29-0B0E-48C6-85C0-23BFB88B53D5}"/>
              </a:ext>
            </a:extLst>
          </p:cNvPr>
          <p:cNvSpPr>
            <a:spLocks noGrp="1"/>
          </p:cNvSpPr>
          <p:nvPr>
            <p:ph type="body" sz="quarter" idx="23"/>
          </p:nvPr>
        </p:nvSpPr>
        <p:spPr>
          <a:xfrm>
            <a:off x="2198671" y="4427538"/>
            <a:ext cx="3457742" cy="1498778"/>
          </a:xfrm>
        </p:spPr>
        <p:txBody>
          <a:bodyPr>
            <a:noAutofit/>
          </a:bodyPr>
          <a:lstStyle>
            <a:lvl1pPr marL="0" indent="0">
              <a:buNone/>
              <a:defRPr sz="1900">
                <a:latin typeface="Proxima Soft"/>
              </a:defRPr>
            </a:lvl1pPr>
            <a:lvl2pPr>
              <a:defRPr sz="1900">
                <a:latin typeface="Proxima Soft"/>
              </a:defRPr>
            </a:lvl2pPr>
            <a:lvl3pPr>
              <a:defRPr sz="1900">
                <a:latin typeface="Proxima Soft"/>
              </a:defRPr>
            </a:lvl3pPr>
            <a:lvl4pPr>
              <a:defRPr sz="1900">
                <a:latin typeface="Proxima Soft"/>
              </a:defRPr>
            </a:lvl4pPr>
            <a:lvl5pPr>
              <a:defRPr sz="1900">
                <a:latin typeface="Proxima Soft"/>
              </a:defRPr>
            </a:lvl5pPr>
          </a:lstStyle>
          <a:p>
            <a:pPr lvl="0"/>
            <a:r>
              <a:rPr lang="en-US"/>
              <a:t>Click to edit</a:t>
            </a:r>
          </a:p>
        </p:txBody>
      </p:sp>
      <p:sp>
        <p:nvSpPr>
          <p:cNvPr id="13" name="Text Placeholder 12">
            <a:extLst>
              <a:ext uri="{FF2B5EF4-FFF2-40B4-BE49-F238E27FC236}">
                <a16:creationId xmlns:a16="http://schemas.microsoft.com/office/drawing/2014/main" id="{9BEF8C2B-AF7B-4621-A4E5-7E0472D99968}"/>
              </a:ext>
            </a:extLst>
          </p:cNvPr>
          <p:cNvSpPr>
            <a:spLocks noGrp="1"/>
          </p:cNvSpPr>
          <p:nvPr>
            <p:ph type="body" sz="quarter" idx="24"/>
          </p:nvPr>
        </p:nvSpPr>
        <p:spPr>
          <a:xfrm>
            <a:off x="6165604" y="4427538"/>
            <a:ext cx="3457742" cy="1498600"/>
          </a:xfrm>
        </p:spPr>
        <p:txBody>
          <a:bodyPr>
            <a:normAutofit/>
          </a:bodyPr>
          <a:lstStyle>
            <a:lvl1pPr marL="0" indent="0">
              <a:buNone/>
              <a:defRPr sz="1900">
                <a:latin typeface="Proxima Soft"/>
              </a:defRPr>
            </a:lvl1pPr>
          </a:lstStyle>
          <a:p>
            <a:pPr lvl="0"/>
            <a:r>
              <a:rPr lang="en-US"/>
              <a:t>Click to edit</a:t>
            </a:r>
          </a:p>
        </p:txBody>
      </p:sp>
    </p:spTree>
    <p:extLst>
      <p:ext uri="{BB962C8B-B14F-4D97-AF65-F5344CB8AC3E}">
        <p14:creationId xmlns:p14="http://schemas.microsoft.com/office/powerpoint/2010/main" val="2613135523"/>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pic>
        <p:nvPicPr>
          <p:cNvPr id="19" name="Image" descr="Image"/>
          <p:cNvPicPr>
            <a:picLocks noChangeAspect="1"/>
          </p:cNvPicPr>
          <p:nvPr/>
        </p:nvPicPr>
        <p:blipFill>
          <a:blip r:embed="rId2"/>
          <a:stretch>
            <a:fillRect/>
          </a:stretch>
        </p:blipFill>
        <p:spPr>
          <a:xfrm>
            <a:off x="343555" y="5926316"/>
            <a:ext cx="4552570" cy="609340"/>
          </a:xfrm>
          <a:prstGeom prst="rect">
            <a:avLst/>
          </a:prstGeom>
          <a:ln w="12700">
            <a:miter lim="400000"/>
          </a:ln>
        </p:spPr>
      </p:pic>
      <p:sp>
        <p:nvSpPr>
          <p:cNvPr id="21" name="Image"/>
          <p:cNvSpPr>
            <a:spLocks noGrp="1"/>
          </p:cNvSpPr>
          <p:nvPr>
            <p:ph type="pic" sz="half" idx="21"/>
          </p:nvPr>
        </p:nvSpPr>
        <p:spPr>
          <a:xfrm>
            <a:off x="571985" y="240151"/>
            <a:ext cx="11048029" cy="5513377"/>
          </a:xfrm>
          <a:prstGeom prst="rect">
            <a:avLst/>
          </a:prstGeom>
        </p:spPr>
        <p:txBody>
          <a:bodyPr lIns="91439" rIns="91439">
            <a:noAutofit/>
          </a:bodyPr>
          <a:lstStyle/>
          <a:p>
            <a:endParaRPr/>
          </a:p>
        </p:txBody>
      </p:sp>
    </p:spTree>
    <p:extLst>
      <p:ext uri="{BB962C8B-B14F-4D97-AF65-F5344CB8AC3E}">
        <p14:creationId xmlns:p14="http://schemas.microsoft.com/office/powerpoint/2010/main" val="1835573417"/>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19" name="Image" descr="Image"/>
          <p:cNvPicPr>
            <a:picLocks noChangeAspect="1"/>
          </p:cNvPicPr>
          <p:nvPr/>
        </p:nvPicPr>
        <p:blipFill>
          <a:blip r:embed="rId2"/>
          <a:stretch>
            <a:fillRect/>
          </a:stretch>
        </p:blipFill>
        <p:spPr>
          <a:xfrm>
            <a:off x="343555" y="5926316"/>
            <a:ext cx="4552570" cy="609340"/>
          </a:xfrm>
          <a:prstGeom prst="rect">
            <a:avLst/>
          </a:prstGeom>
          <a:ln w="12700">
            <a:miter lim="400000"/>
          </a:ln>
        </p:spPr>
      </p:pic>
      <p:sp>
        <p:nvSpPr>
          <p:cNvPr id="22" name="Title Text"/>
          <p:cNvSpPr txBox="1">
            <a:spLocks noGrp="1"/>
          </p:cNvSpPr>
          <p:nvPr>
            <p:ph type="title"/>
          </p:nvPr>
        </p:nvSpPr>
        <p:spPr>
          <a:xfrm>
            <a:off x="1243952" y="3001844"/>
            <a:ext cx="10624198" cy="1031891"/>
          </a:xfrm>
          <a:prstGeom prst="rect">
            <a:avLst/>
          </a:prstGeom>
        </p:spPr>
        <p:txBody>
          <a:bodyPr/>
          <a:lstStyle>
            <a:lvl1pPr>
              <a:lnSpc>
                <a:spcPct val="100000"/>
              </a:lnSpc>
              <a:defRPr sz="3200" b="1">
                <a:latin typeface="Proxima Soft"/>
                <a:ea typeface="Proxima Soft"/>
                <a:cs typeface="Proxima Soft"/>
                <a:sym typeface="Proxima Soft"/>
              </a:defRPr>
            </a:lvl1pPr>
          </a:lstStyle>
          <a:p>
            <a:r>
              <a:t>Title Text</a:t>
            </a:r>
          </a:p>
        </p:txBody>
      </p:sp>
      <p:pic>
        <p:nvPicPr>
          <p:cNvPr id="3" name="Picture 2" descr="Icon&#10;&#10;Description automatically generated">
            <a:extLst>
              <a:ext uri="{FF2B5EF4-FFF2-40B4-BE49-F238E27FC236}">
                <a16:creationId xmlns:a16="http://schemas.microsoft.com/office/drawing/2014/main" id="{C052653F-9C2F-46C9-AEF8-DA88D0DEB05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688334"/>
            <a:ext cx="1054066" cy="1714731"/>
          </a:xfrm>
          <a:prstGeom prst="rect">
            <a:avLst/>
          </a:prstGeom>
        </p:spPr>
      </p:pic>
      <p:sp>
        <p:nvSpPr>
          <p:cNvPr id="6" name="Text Placeholder 5">
            <a:extLst>
              <a:ext uri="{FF2B5EF4-FFF2-40B4-BE49-F238E27FC236}">
                <a16:creationId xmlns:a16="http://schemas.microsoft.com/office/drawing/2014/main" id="{7FE2CA71-C02F-40DF-A1D6-A137082344EA}"/>
              </a:ext>
            </a:extLst>
          </p:cNvPr>
          <p:cNvSpPr>
            <a:spLocks noGrp="1"/>
          </p:cNvSpPr>
          <p:nvPr>
            <p:ph type="body" sz="quarter" idx="10"/>
          </p:nvPr>
        </p:nvSpPr>
        <p:spPr>
          <a:xfrm>
            <a:off x="1244600" y="4162425"/>
            <a:ext cx="10623550" cy="342900"/>
          </a:xfrm>
        </p:spPr>
        <p:txBody>
          <a:bodyPr>
            <a:noAutofit/>
          </a:bodyPr>
          <a:lstStyle>
            <a:lvl1pPr marL="0" indent="0">
              <a:buNone/>
              <a:defRPr sz="1900">
                <a:latin typeface="Proxima Soft"/>
              </a:defRPr>
            </a:lvl1pPr>
          </a:lstStyle>
          <a:p>
            <a:pPr lvl="0"/>
            <a:r>
              <a:rPr lang="en-US"/>
              <a:t>Click to edit</a:t>
            </a:r>
          </a:p>
        </p:txBody>
      </p:sp>
    </p:spTree>
    <p:extLst>
      <p:ext uri="{BB962C8B-B14F-4D97-AF65-F5344CB8AC3E}">
        <p14:creationId xmlns:p14="http://schemas.microsoft.com/office/powerpoint/2010/main" val="1703251743"/>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24AB2-BD1A-4B65-9C06-D19D9A1BBFA4}"/>
              </a:ext>
            </a:extLst>
          </p:cNvPr>
          <p:cNvSpPr>
            <a:spLocks noGrp="1"/>
          </p:cNvSpPr>
          <p:nvPr>
            <p:ph type="title" hasCustomPrompt="1"/>
          </p:nvPr>
        </p:nvSpPr>
        <p:spPr/>
        <p:txBody>
          <a:bodyPr>
            <a:normAutofit/>
          </a:bodyPr>
          <a:lstStyle>
            <a:lvl1pPr>
              <a:defRPr sz="3200" b="1">
                <a:latin typeface="Proxima Soft"/>
              </a:defRPr>
            </a:lvl1pPr>
          </a:lstStyle>
          <a:p>
            <a:r>
              <a:rPr lang="en-US"/>
              <a:t>Title text</a:t>
            </a:r>
          </a:p>
        </p:txBody>
      </p:sp>
      <p:pic>
        <p:nvPicPr>
          <p:cNvPr id="5" name="Image" descr="Image">
            <a:extLst>
              <a:ext uri="{FF2B5EF4-FFF2-40B4-BE49-F238E27FC236}">
                <a16:creationId xmlns:a16="http://schemas.microsoft.com/office/drawing/2014/main" id="{206140EB-CC65-4E4B-A009-DAF1DFCA8E28}"/>
              </a:ext>
            </a:extLst>
          </p:cNvPr>
          <p:cNvPicPr>
            <a:picLocks noChangeAspect="1"/>
          </p:cNvPicPr>
          <p:nvPr userDrawn="1"/>
        </p:nvPicPr>
        <p:blipFill>
          <a:blip r:embed="rId2"/>
          <a:stretch>
            <a:fillRect/>
          </a:stretch>
        </p:blipFill>
        <p:spPr>
          <a:xfrm>
            <a:off x="343555" y="5926316"/>
            <a:ext cx="4552570" cy="609340"/>
          </a:xfrm>
          <a:prstGeom prst="rect">
            <a:avLst/>
          </a:prstGeom>
          <a:ln w="12700">
            <a:miter lim="400000"/>
          </a:ln>
        </p:spPr>
      </p:pic>
      <p:sp>
        <p:nvSpPr>
          <p:cNvPr id="7" name="Chart Placeholder 6">
            <a:extLst>
              <a:ext uri="{FF2B5EF4-FFF2-40B4-BE49-F238E27FC236}">
                <a16:creationId xmlns:a16="http://schemas.microsoft.com/office/drawing/2014/main" id="{681EC9BA-98E6-4D6E-8995-A558EC6E70F0}"/>
              </a:ext>
            </a:extLst>
          </p:cNvPr>
          <p:cNvSpPr>
            <a:spLocks noGrp="1"/>
          </p:cNvSpPr>
          <p:nvPr>
            <p:ph type="chart" sz="quarter" idx="10"/>
          </p:nvPr>
        </p:nvSpPr>
        <p:spPr>
          <a:xfrm>
            <a:off x="838200" y="1981200"/>
            <a:ext cx="10515600" cy="3752850"/>
          </a:xfrm>
        </p:spPr>
        <p:txBody>
          <a:bodyPr/>
          <a:lstStyle/>
          <a:p>
            <a:endParaRPr lang="en-US"/>
          </a:p>
        </p:txBody>
      </p:sp>
    </p:spTree>
    <p:extLst>
      <p:ext uri="{BB962C8B-B14F-4D97-AF65-F5344CB8AC3E}">
        <p14:creationId xmlns:p14="http://schemas.microsoft.com/office/powerpoint/2010/main" val="288219032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978" y="2197793"/>
            <a:ext cx="5181600" cy="1325563"/>
          </a:xfrm>
        </p:spPr>
        <p:txBody>
          <a:bodyPr anchor="b"/>
          <a:lstStyle>
            <a:lvl1pPr algn="r">
              <a:defRPr b="1" i="0">
                <a:solidFill>
                  <a:srgbClr val="425563"/>
                </a:solidFill>
                <a:latin typeface="Montserrat SemiBold" pitchFamily="2" charset="77"/>
              </a:defRPr>
            </a:lvl1pPr>
          </a:lstStyle>
          <a:p>
            <a:r>
              <a:rPr lang="en-US"/>
              <a:t>TITLE</a:t>
            </a:r>
          </a:p>
        </p:txBody>
      </p:sp>
      <p:sp>
        <p:nvSpPr>
          <p:cNvPr id="3" name="Content Placeholder 2"/>
          <p:cNvSpPr>
            <a:spLocks noGrp="1"/>
          </p:cNvSpPr>
          <p:nvPr>
            <p:ph idx="1" hasCustomPrompt="1"/>
          </p:nvPr>
        </p:nvSpPr>
        <p:spPr>
          <a:xfrm>
            <a:off x="6030169" y="643467"/>
            <a:ext cx="5457822" cy="5486400"/>
          </a:xfrm>
        </p:spPr>
        <p:txBody>
          <a:bodyPr anchor="ctr"/>
          <a:lstStyle>
            <a:lvl1pPr marL="0" indent="0">
              <a:buNone/>
              <a:defRPr b="0" i="0">
                <a:latin typeface="Montserrat" pitchFamily="2" charset="77"/>
              </a:defRPr>
            </a:lvl1pPr>
            <a:lvl2pPr marL="457200" indent="0">
              <a:buNone/>
              <a:defRPr b="0" i="0">
                <a:latin typeface="Montserrat" pitchFamily="2" charset="77"/>
              </a:defRPr>
            </a:lvl2pPr>
            <a:lvl3pPr marL="914400" indent="0">
              <a:buNone/>
              <a:defRPr b="0" i="0">
                <a:latin typeface="Montserrat" pitchFamily="2" charset="77"/>
              </a:defRPr>
            </a:lvl3pPr>
            <a:lvl4pPr marL="1371600" indent="0">
              <a:buNone/>
              <a:defRPr b="0" i="0">
                <a:latin typeface="Montserrat" pitchFamily="2" charset="77"/>
              </a:defRPr>
            </a:lvl4pPr>
            <a:lvl5pPr marL="1828800" indent="0">
              <a:buNone/>
              <a:defRPr b="0" i="0">
                <a:latin typeface="Montserrat" pitchFamily="2" charset="77"/>
              </a:defRPr>
            </a:lvl5pPr>
          </a:lstStyle>
          <a:p>
            <a:pPr lvl="0"/>
            <a:r>
              <a:rPr lang="en-US"/>
              <a:t>Click to edit copy</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386484" y="6356349"/>
            <a:ext cx="2743200" cy="365125"/>
          </a:xfrm>
        </p:spPr>
        <p:txBody>
          <a:bodyPr/>
          <a:lstStyle>
            <a:lvl1pPr algn="r">
              <a:defRPr/>
            </a:lvl1pPr>
          </a:lstStyle>
          <a:p>
            <a:endParaRPr lang="en-US"/>
          </a:p>
        </p:txBody>
      </p:sp>
      <p:sp>
        <p:nvSpPr>
          <p:cNvPr id="6" name="Slide Number Placeholder 5"/>
          <p:cNvSpPr>
            <a:spLocks noGrp="1"/>
          </p:cNvSpPr>
          <p:nvPr>
            <p:ph type="sldNum" sz="quarter" idx="12"/>
          </p:nvPr>
        </p:nvSpPr>
        <p:spPr>
          <a:xfrm>
            <a:off x="10441858" y="6356350"/>
            <a:ext cx="911942" cy="365125"/>
          </a:xfrm>
        </p:spPr>
        <p:txBody>
          <a:bodyPr/>
          <a:lstStyle/>
          <a:p>
            <a:fld id="{5D09B40C-54F0-2F44-B314-7DB25FC687AD}" type="slidenum">
              <a:rPr lang="en-US" smtClean="0"/>
              <a:t>‹#›</a:t>
            </a:fld>
            <a:endParaRPr lang="en-US"/>
          </a:p>
        </p:txBody>
      </p:sp>
      <p:pic>
        <p:nvPicPr>
          <p:cNvPr id="7" name="Picture 6">
            <a:extLst>
              <a:ext uri="{FF2B5EF4-FFF2-40B4-BE49-F238E27FC236}">
                <a16:creationId xmlns:a16="http://schemas.microsoft.com/office/drawing/2014/main" id="{1C079906-24CD-8D4E-98F7-5FC5E654D96A}"/>
              </a:ext>
            </a:extLst>
          </p:cNvPr>
          <p:cNvPicPr>
            <a:picLocks noChangeAspect="1"/>
          </p:cNvPicPr>
          <p:nvPr userDrawn="1"/>
        </p:nvPicPr>
        <p:blipFill>
          <a:blip r:embed="rId2">
            <a:alphaModFix amt="19000"/>
          </a:blip>
          <a:stretch>
            <a:fillRect/>
          </a:stretch>
        </p:blipFill>
        <p:spPr>
          <a:xfrm>
            <a:off x="8134545" y="13821"/>
            <a:ext cx="6822452" cy="6806911"/>
          </a:xfrm>
          <a:prstGeom prst="rect">
            <a:avLst/>
          </a:prstGeom>
          <a:effectLst>
            <a:outerShdw blurRad="50800" dist="50800" dir="5400000" algn="ctr" rotWithShape="0">
              <a:srgbClr val="000000">
                <a:alpha val="0"/>
              </a:srgbClr>
            </a:outerShdw>
          </a:effectLst>
        </p:spPr>
      </p:pic>
      <p:sp>
        <p:nvSpPr>
          <p:cNvPr id="9" name="Text Placeholder 2">
            <a:extLst>
              <a:ext uri="{FF2B5EF4-FFF2-40B4-BE49-F238E27FC236}">
                <a16:creationId xmlns:a16="http://schemas.microsoft.com/office/drawing/2014/main" id="{565F37A4-33B9-D344-95C8-05A5F6800F38}"/>
              </a:ext>
            </a:extLst>
          </p:cNvPr>
          <p:cNvSpPr>
            <a:spLocks noGrp="1"/>
          </p:cNvSpPr>
          <p:nvPr>
            <p:ph type="body" idx="13" hasCustomPrompt="1"/>
          </p:nvPr>
        </p:nvSpPr>
        <p:spPr>
          <a:xfrm>
            <a:off x="114978" y="3657600"/>
            <a:ext cx="5181600" cy="713202"/>
          </a:xfrm>
        </p:spPr>
        <p:txBody>
          <a:bodyPr vert="horz">
            <a:normAutofit/>
          </a:bodyPr>
          <a:lstStyle>
            <a:lvl1pPr marL="0" indent="0" algn="r">
              <a:buNone/>
              <a:defRPr sz="2000" b="0" i="0">
                <a:solidFill>
                  <a:srgbClr val="425563"/>
                </a:solidFill>
                <a:latin typeface="Montserrat"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SUBTITLE</a:t>
            </a:r>
          </a:p>
        </p:txBody>
      </p:sp>
      <p:sp>
        <p:nvSpPr>
          <p:cNvPr id="10" name="Rectangle 9">
            <a:extLst>
              <a:ext uri="{FF2B5EF4-FFF2-40B4-BE49-F238E27FC236}">
                <a16:creationId xmlns:a16="http://schemas.microsoft.com/office/drawing/2014/main" id="{1A32CC5B-7958-5C44-A94F-36976AD29582}"/>
              </a:ext>
            </a:extLst>
          </p:cNvPr>
          <p:cNvSpPr/>
          <p:nvPr userDrawn="1"/>
        </p:nvSpPr>
        <p:spPr>
          <a:xfrm flipH="1">
            <a:off x="5508926" y="855134"/>
            <a:ext cx="97790" cy="51477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97341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A3151-2F4D-44F0-81EC-671E8E5DBD68}"/>
              </a:ext>
            </a:extLst>
          </p:cNvPr>
          <p:cNvSpPr>
            <a:spLocks noGrp="1"/>
          </p:cNvSpPr>
          <p:nvPr>
            <p:ph type="title" hasCustomPrompt="1"/>
          </p:nvPr>
        </p:nvSpPr>
        <p:spPr/>
        <p:txBody>
          <a:bodyPr>
            <a:normAutofit/>
          </a:bodyPr>
          <a:lstStyle>
            <a:lvl1pPr>
              <a:defRPr sz="3200" b="1">
                <a:latin typeface="Proxima Soft"/>
              </a:defRPr>
            </a:lvl1pPr>
          </a:lstStyle>
          <a:p>
            <a:r>
              <a:rPr lang="en-US"/>
              <a:t>Title text</a:t>
            </a:r>
          </a:p>
        </p:txBody>
      </p:sp>
      <p:pic>
        <p:nvPicPr>
          <p:cNvPr id="3" name="Image" descr="Image">
            <a:extLst>
              <a:ext uri="{FF2B5EF4-FFF2-40B4-BE49-F238E27FC236}">
                <a16:creationId xmlns:a16="http://schemas.microsoft.com/office/drawing/2014/main" id="{2541BF16-EA33-4F25-9A47-5D62AFF72930}"/>
              </a:ext>
            </a:extLst>
          </p:cNvPr>
          <p:cNvPicPr>
            <a:picLocks noChangeAspect="1"/>
          </p:cNvPicPr>
          <p:nvPr userDrawn="1"/>
        </p:nvPicPr>
        <p:blipFill>
          <a:blip r:embed="rId2"/>
          <a:stretch>
            <a:fillRect/>
          </a:stretch>
        </p:blipFill>
        <p:spPr>
          <a:xfrm>
            <a:off x="343555" y="5926316"/>
            <a:ext cx="4552570" cy="609340"/>
          </a:xfrm>
          <a:prstGeom prst="rect">
            <a:avLst/>
          </a:prstGeom>
          <a:ln w="12700">
            <a:miter lim="400000"/>
          </a:ln>
        </p:spPr>
      </p:pic>
    </p:spTree>
    <p:extLst>
      <p:ext uri="{BB962C8B-B14F-4D97-AF65-F5344CB8AC3E}">
        <p14:creationId xmlns:p14="http://schemas.microsoft.com/office/powerpoint/2010/main" val="2105928566"/>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416897"/>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F35A0F-CF36-5083-7E9A-A1DDC0DCBD5A}"/>
              </a:ext>
            </a:extLst>
          </p:cNvPr>
          <p:cNvSpPr/>
          <p:nvPr userDrawn="1"/>
        </p:nvSpPr>
        <p:spPr>
          <a:xfrm>
            <a:off x="-20277" y="5664200"/>
            <a:ext cx="12212277" cy="1193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Shape 1">
            <a:extLst>
              <a:ext uri="{FF2B5EF4-FFF2-40B4-BE49-F238E27FC236}">
                <a16:creationId xmlns:a16="http://schemas.microsoft.com/office/drawing/2014/main" id="{27A472A6-4051-18C1-C241-6B7A12EAFAF9}"/>
              </a:ext>
            </a:extLst>
          </p:cNvPr>
          <p:cNvSpPr/>
          <p:nvPr userDrawn="1"/>
        </p:nvSpPr>
        <p:spPr>
          <a:xfrm rot="16200000" flipH="1" flipV="1">
            <a:off x="3602498" y="1344329"/>
            <a:ext cx="6858000" cy="4169307"/>
          </a:xfrm>
          <a:custGeom>
            <a:avLst/>
            <a:gdLst>
              <a:gd name="connsiteX0" fmla="*/ 6858000 w 6858000"/>
              <a:gd name="connsiteY0" fmla="*/ 0 h 4279654"/>
              <a:gd name="connsiteX1" fmla="*/ 6858000 w 6858000"/>
              <a:gd name="connsiteY1" fmla="*/ 1965391 h 4279654"/>
              <a:gd name="connsiteX2" fmla="*/ 0 w 6858000"/>
              <a:gd name="connsiteY2" fmla="*/ 4279654 h 4279654"/>
              <a:gd name="connsiteX3" fmla="*/ 0 w 6858000"/>
              <a:gd name="connsiteY3" fmla="*/ 2270250 h 4279654"/>
            </a:gdLst>
            <a:ahLst/>
            <a:cxnLst>
              <a:cxn ang="0">
                <a:pos x="connsiteX0" y="connsiteY0"/>
              </a:cxn>
              <a:cxn ang="0">
                <a:pos x="connsiteX1" y="connsiteY1"/>
              </a:cxn>
              <a:cxn ang="0">
                <a:pos x="connsiteX2" y="connsiteY2"/>
              </a:cxn>
              <a:cxn ang="0">
                <a:pos x="connsiteX3" y="connsiteY3"/>
              </a:cxn>
            </a:cxnLst>
            <a:rect l="l" t="t" r="r" b="b"/>
            <a:pathLst>
              <a:path w="6858000" h="4279654">
                <a:moveTo>
                  <a:pt x="6858000" y="0"/>
                </a:moveTo>
                <a:lnTo>
                  <a:pt x="6858000" y="1965391"/>
                </a:lnTo>
                <a:lnTo>
                  <a:pt x="0" y="4279654"/>
                </a:lnTo>
                <a:lnTo>
                  <a:pt x="0" y="2270250"/>
                </a:lnTo>
                <a:close/>
              </a:path>
            </a:pathLst>
          </a:custGeom>
          <a:solidFill>
            <a:schemeClr val="bg1">
              <a:alpha val="6703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Freeform: Shape 2">
            <a:extLst>
              <a:ext uri="{FF2B5EF4-FFF2-40B4-BE49-F238E27FC236}">
                <a16:creationId xmlns:a16="http://schemas.microsoft.com/office/drawing/2014/main" id="{EE83D027-F6D0-7B9F-3626-139714F1CAE9}"/>
              </a:ext>
            </a:extLst>
          </p:cNvPr>
          <p:cNvSpPr/>
          <p:nvPr userDrawn="1"/>
        </p:nvSpPr>
        <p:spPr>
          <a:xfrm rot="16200000" flipH="1" flipV="1">
            <a:off x="75137" y="-95413"/>
            <a:ext cx="6858000" cy="7048827"/>
          </a:xfrm>
          <a:custGeom>
            <a:avLst/>
            <a:gdLst>
              <a:gd name="connsiteX0" fmla="*/ 6857973 w 6858000"/>
              <a:gd name="connsiteY0" fmla="*/ 133841 h 7048827"/>
              <a:gd name="connsiteX1" fmla="*/ 6857973 w 6858000"/>
              <a:gd name="connsiteY1" fmla="*/ 9 h 7048827"/>
              <a:gd name="connsiteX2" fmla="*/ 6858000 w 6858000"/>
              <a:gd name="connsiteY2" fmla="*/ 0 h 7048827"/>
              <a:gd name="connsiteX3" fmla="*/ 6858000 w 6858000"/>
              <a:gd name="connsiteY3" fmla="*/ 133832 h 7048827"/>
              <a:gd name="connsiteX4" fmla="*/ 0 w 6858000"/>
              <a:gd name="connsiteY4" fmla="*/ 7048827 h 7048827"/>
              <a:gd name="connsiteX5" fmla="*/ 0 w 6858000"/>
              <a:gd name="connsiteY5" fmla="*/ 6708437 h 7048827"/>
              <a:gd name="connsiteX6" fmla="*/ 0 w 6858000"/>
              <a:gd name="connsiteY6" fmla="*/ 4771079 h 7048827"/>
              <a:gd name="connsiteX7" fmla="*/ 0 w 6858000"/>
              <a:gd name="connsiteY7" fmla="*/ 2418931 h 7048827"/>
              <a:gd name="connsiteX8" fmla="*/ 7 w 6858000"/>
              <a:gd name="connsiteY8" fmla="*/ 2418929 h 7048827"/>
              <a:gd name="connsiteX9" fmla="*/ 7 w 6858000"/>
              <a:gd name="connsiteY9" fmla="*/ 2492215 h 7048827"/>
              <a:gd name="connsiteX10" fmla="*/ 8 w 6858000"/>
              <a:gd name="connsiteY10" fmla="*/ 2492215 h 7048827"/>
              <a:gd name="connsiteX11" fmla="*/ 8 w 6858000"/>
              <a:gd name="connsiteY11" fmla="*/ 2470182 h 7048827"/>
              <a:gd name="connsiteX12" fmla="*/ 6858000 w 6858000"/>
              <a:gd name="connsiteY12" fmla="*/ 199934 h 7048827"/>
              <a:gd name="connsiteX13" fmla="*/ 6858000 w 6858000"/>
              <a:gd name="connsiteY13" fmla="*/ 2500829 h 7048827"/>
              <a:gd name="connsiteX14" fmla="*/ 6858000 w 6858000"/>
              <a:gd name="connsiteY14" fmla="*/ 6708438 h 7048827"/>
              <a:gd name="connsiteX15" fmla="*/ 6858000 w 6858000"/>
              <a:gd name="connsiteY15" fmla="*/ 7048827 h 70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0" h="7048827">
                <a:moveTo>
                  <a:pt x="6857973" y="133841"/>
                </a:moveTo>
                <a:lnTo>
                  <a:pt x="6857973" y="9"/>
                </a:lnTo>
                <a:lnTo>
                  <a:pt x="6858000" y="0"/>
                </a:lnTo>
                <a:lnTo>
                  <a:pt x="6858000" y="133832"/>
                </a:lnTo>
                <a:close/>
                <a:moveTo>
                  <a:pt x="0" y="7048827"/>
                </a:moveTo>
                <a:lnTo>
                  <a:pt x="0" y="6708437"/>
                </a:lnTo>
                <a:lnTo>
                  <a:pt x="0" y="4771079"/>
                </a:lnTo>
                <a:lnTo>
                  <a:pt x="0" y="2418931"/>
                </a:lnTo>
                <a:lnTo>
                  <a:pt x="7" y="2418929"/>
                </a:lnTo>
                <a:lnTo>
                  <a:pt x="7" y="2492215"/>
                </a:lnTo>
                <a:lnTo>
                  <a:pt x="8" y="2492215"/>
                </a:lnTo>
                <a:lnTo>
                  <a:pt x="8" y="2470182"/>
                </a:lnTo>
                <a:lnTo>
                  <a:pt x="6858000" y="199934"/>
                </a:lnTo>
                <a:lnTo>
                  <a:pt x="6858000" y="2500829"/>
                </a:lnTo>
                <a:lnTo>
                  <a:pt x="6858000" y="6708438"/>
                </a:lnTo>
                <a:lnTo>
                  <a:pt x="6858000" y="7048827"/>
                </a:lnTo>
                <a:close/>
              </a:path>
            </a:pathLst>
          </a:custGeom>
          <a:gradFill flip="none" rotWithShape="1">
            <a:gsLst>
              <a:gs pos="100000">
                <a:srgbClr val="3699B3"/>
              </a:gs>
              <a:gs pos="90000">
                <a:srgbClr val="318CA9"/>
              </a:gs>
              <a:gs pos="65000">
                <a:srgbClr val="277396"/>
              </a:gs>
              <a:gs pos="22000">
                <a:srgbClr val="144371"/>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3">
            <a:extLst>
              <a:ext uri="{FF2B5EF4-FFF2-40B4-BE49-F238E27FC236}">
                <a16:creationId xmlns:a16="http://schemas.microsoft.com/office/drawing/2014/main" id="{3453D5D8-103A-A45E-CEA7-C705FB4C6AB2}"/>
              </a:ext>
            </a:extLst>
          </p:cNvPr>
          <p:cNvSpPr/>
          <p:nvPr userDrawn="1"/>
        </p:nvSpPr>
        <p:spPr>
          <a:xfrm rot="16200000" flipH="1" flipV="1">
            <a:off x="2440315" y="2225258"/>
            <a:ext cx="6858000" cy="2407486"/>
          </a:xfrm>
          <a:custGeom>
            <a:avLst/>
            <a:gdLst>
              <a:gd name="connsiteX0" fmla="*/ 6858000 w 6858000"/>
              <a:gd name="connsiteY0" fmla="*/ 0 h 2407486"/>
              <a:gd name="connsiteX1" fmla="*/ 6858000 w 6858000"/>
              <a:gd name="connsiteY1" fmla="*/ 137236 h 2407486"/>
              <a:gd name="connsiteX2" fmla="*/ 0 w 6858000"/>
              <a:gd name="connsiteY2" fmla="*/ 2407486 h 2407486"/>
              <a:gd name="connsiteX3" fmla="*/ 0 w 6858000"/>
              <a:gd name="connsiteY3" fmla="*/ 2270250 h 2407486"/>
            </a:gdLst>
            <a:ahLst/>
            <a:cxnLst>
              <a:cxn ang="0">
                <a:pos x="connsiteX0" y="connsiteY0"/>
              </a:cxn>
              <a:cxn ang="0">
                <a:pos x="connsiteX1" y="connsiteY1"/>
              </a:cxn>
              <a:cxn ang="0">
                <a:pos x="connsiteX2" y="connsiteY2"/>
              </a:cxn>
              <a:cxn ang="0">
                <a:pos x="connsiteX3" y="connsiteY3"/>
              </a:cxn>
            </a:cxnLst>
            <a:rect l="l" t="t" r="r" b="b"/>
            <a:pathLst>
              <a:path w="6858000" h="2407486">
                <a:moveTo>
                  <a:pt x="6858000" y="0"/>
                </a:moveTo>
                <a:lnTo>
                  <a:pt x="6858000" y="137236"/>
                </a:lnTo>
                <a:lnTo>
                  <a:pt x="0" y="2407486"/>
                </a:lnTo>
                <a:lnTo>
                  <a:pt x="0" y="2270250"/>
                </a:lnTo>
                <a:close/>
              </a:path>
            </a:pathLst>
          </a:custGeom>
          <a:solidFill>
            <a:srgbClr val="F27B3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1ECF0E91-E812-42F7-D36F-6E46B59F94CB}"/>
              </a:ext>
            </a:extLst>
          </p:cNvPr>
          <p:cNvSpPr txBox="1"/>
          <p:nvPr userDrawn="1"/>
        </p:nvSpPr>
        <p:spPr>
          <a:xfrm>
            <a:off x="657805" y="3886305"/>
            <a:ext cx="5233198" cy="1421928"/>
          </a:xfrm>
          <a:prstGeom prst="rect">
            <a:avLst/>
          </a:prstGeom>
          <a:noFill/>
        </p:spPr>
        <p:txBody>
          <a:bodyPr wrap="square" rtlCol="0">
            <a:spAutoFit/>
          </a:bodyPr>
          <a:lstStyle/>
          <a:p>
            <a:pPr>
              <a:lnSpc>
                <a:spcPct val="90000"/>
              </a:lnSpc>
            </a:pPr>
            <a:r>
              <a:rPr lang="en-US" sz="4800" b="1">
                <a:solidFill>
                  <a:schemeClr val="bg1"/>
                </a:solidFill>
                <a:latin typeface="Avenir Next LT Pro" panose="020B0504020202020204" pitchFamily="34" charset="0"/>
              </a:rPr>
              <a:t>TITLE</a:t>
            </a:r>
            <a:endParaRPr lang="en-US" sz="4800">
              <a:solidFill>
                <a:schemeClr val="bg1"/>
              </a:solidFill>
              <a:latin typeface="Avenir Next LT Pro" panose="020B0504020202020204" pitchFamily="34" charset="0"/>
            </a:endParaRPr>
          </a:p>
          <a:p>
            <a:pPr>
              <a:lnSpc>
                <a:spcPct val="90000"/>
              </a:lnSpc>
            </a:pPr>
            <a:r>
              <a:rPr lang="en-US" sz="4800">
                <a:solidFill>
                  <a:schemeClr val="bg1"/>
                </a:solidFill>
                <a:latin typeface="Avenir Next LT Pro" panose="020B0504020202020204" pitchFamily="34" charset="0"/>
              </a:rPr>
              <a:t>HERE</a:t>
            </a:r>
          </a:p>
        </p:txBody>
      </p:sp>
      <p:grpSp>
        <p:nvGrpSpPr>
          <p:cNvPr id="9" name="Group 8">
            <a:extLst>
              <a:ext uri="{FF2B5EF4-FFF2-40B4-BE49-F238E27FC236}">
                <a16:creationId xmlns:a16="http://schemas.microsoft.com/office/drawing/2014/main" id="{62282669-0E0F-4F4F-28FA-477A7CED820A}"/>
              </a:ext>
            </a:extLst>
          </p:cNvPr>
          <p:cNvGrpSpPr/>
          <p:nvPr userDrawn="1"/>
        </p:nvGrpSpPr>
        <p:grpSpPr>
          <a:xfrm>
            <a:off x="238147" y="1040131"/>
            <a:ext cx="4585906" cy="1650881"/>
            <a:chOff x="105287" y="1311127"/>
            <a:chExt cx="4889496" cy="1760171"/>
          </a:xfrm>
        </p:grpSpPr>
        <p:pic>
          <p:nvPicPr>
            <p:cNvPr id="10" name="Graphic 9">
              <a:extLst>
                <a:ext uri="{FF2B5EF4-FFF2-40B4-BE49-F238E27FC236}">
                  <a16:creationId xmlns:a16="http://schemas.microsoft.com/office/drawing/2014/main" id="{E54FB20E-1E89-4C88-59A3-D7702B6EF24B}"/>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72735"/>
            <a:stretch/>
          </p:blipFill>
          <p:spPr>
            <a:xfrm>
              <a:off x="105287" y="1476561"/>
              <a:ext cx="1304414" cy="1594737"/>
            </a:xfrm>
            <a:prstGeom prst="rect">
              <a:avLst/>
            </a:prstGeom>
          </p:spPr>
        </p:pic>
        <p:pic>
          <p:nvPicPr>
            <p:cNvPr id="11" name="Graphic 10">
              <a:extLst>
                <a:ext uri="{FF2B5EF4-FFF2-40B4-BE49-F238E27FC236}">
                  <a16:creationId xmlns:a16="http://schemas.microsoft.com/office/drawing/2014/main" id="{EAAFC48F-BDC8-E7BF-68E8-5F36ACB93C30}"/>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25867"/>
            <a:stretch/>
          </p:blipFill>
          <p:spPr>
            <a:xfrm>
              <a:off x="1409701" y="1311127"/>
              <a:ext cx="3585082" cy="1611994"/>
            </a:xfrm>
            <a:prstGeom prst="rect">
              <a:avLst/>
            </a:prstGeom>
          </p:spPr>
        </p:pic>
      </p:grpSp>
    </p:spTree>
    <p:extLst>
      <p:ext uri="{BB962C8B-B14F-4D97-AF65-F5344CB8AC3E}">
        <p14:creationId xmlns:p14="http://schemas.microsoft.com/office/powerpoint/2010/main" val="23863718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vider Slide 2">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4FD462-E51A-5E05-DE12-092DDA590740}"/>
              </a:ext>
            </a:extLst>
          </p:cNvPr>
          <p:cNvSpPr/>
          <p:nvPr userDrawn="1"/>
        </p:nvSpPr>
        <p:spPr>
          <a:xfrm flipH="1">
            <a:off x="0" y="0"/>
            <a:ext cx="12192000" cy="6858000"/>
          </a:xfrm>
          <a:prstGeom prst="rect">
            <a:avLst/>
          </a:prstGeom>
          <a:gradFill>
            <a:gsLst>
              <a:gs pos="0">
                <a:srgbClr val="3699B3"/>
              </a:gs>
              <a:gs pos="75000">
                <a:srgbClr val="277396"/>
              </a:gs>
              <a:gs pos="100000">
                <a:srgbClr val="144371"/>
              </a:gs>
            </a:gsLst>
            <a:lin ang="2121694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7080903"/>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Divider Slide 6">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1542A34-CB4A-ABDC-D551-D9BEEBEFE9F2}"/>
              </a:ext>
            </a:extLst>
          </p:cNvPr>
          <p:cNvSpPr/>
          <p:nvPr userDrawn="1"/>
        </p:nvSpPr>
        <p:spPr>
          <a:xfrm>
            <a:off x="0" y="5969000"/>
            <a:ext cx="12192000" cy="888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a16="http://schemas.microsoft.com/office/drawing/2014/main" id="{B8DF8C03-C907-B74B-D017-9EF376B08021}"/>
              </a:ext>
            </a:extLst>
          </p:cNvPr>
          <p:cNvSpPr/>
          <p:nvPr userDrawn="1"/>
        </p:nvSpPr>
        <p:spPr>
          <a:xfrm rot="5400000" flipV="1">
            <a:off x="4158370" y="-1175633"/>
            <a:ext cx="6858000" cy="9209267"/>
          </a:xfrm>
          <a:custGeom>
            <a:avLst/>
            <a:gdLst>
              <a:gd name="connsiteX0" fmla="*/ 0 w 6858000"/>
              <a:gd name="connsiteY0" fmla="*/ 2270250 h 9209267"/>
              <a:gd name="connsiteX1" fmla="*/ 0 w 6858000"/>
              <a:gd name="connsiteY1" fmla="*/ 4771079 h 9209267"/>
              <a:gd name="connsiteX2" fmla="*/ 0 w 6858000"/>
              <a:gd name="connsiteY2" fmla="*/ 6708437 h 9209267"/>
              <a:gd name="connsiteX3" fmla="*/ 0 w 6858000"/>
              <a:gd name="connsiteY3" fmla="*/ 9209266 h 9209267"/>
              <a:gd name="connsiteX4" fmla="*/ 6858000 w 6858000"/>
              <a:gd name="connsiteY4" fmla="*/ 9209267 h 9209267"/>
              <a:gd name="connsiteX5" fmla="*/ 6858000 w 6858000"/>
              <a:gd name="connsiteY5" fmla="*/ 6708438 h 9209267"/>
              <a:gd name="connsiteX6" fmla="*/ 6858000 w 6858000"/>
              <a:gd name="connsiteY6" fmla="*/ 2500829 h 9209267"/>
              <a:gd name="connsiteX7" fmla="*/ 6858000 w 6858000"/>
              <a:gd name="connsiteY7" fmla="*/ 0 h 920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9209267">
                <a:moveTo>
                  <a:pt x="0" y="2270250"/>
                </a:moveTo>
                <a:lnTo>
                  <a:pt x="0" y="4771079"/>
                </a:lnTo>
                <a:lnTo>
                  <a:pt x="0" y="6708437"/>
                </a:lnTo>
                <a:lnTo>
                  <a:pt x="0" y="9209266"/>
                </a:lnTo>
                <a:lnTo>
                  <a:pt x="6858000" y="9209267"/>
                </a:lnTo>
                <a:lnTo>
                  <a:pt x="6858000" y="6708438"/>
                </a:lnTo>
                <a:lnTo>
                  <a:pt x="6858000" y="2500829"/>
                </a:lnTo>
                <a:lnTo>
                  <a:pt x="6858000" y="0"/>
                </a:lnTo>
                <a:close/>
              </a:path>
            </a:pathLst>
          </a:custGeom>
          <a:gradFill>
            <a:gsLst>
              <a:gs pos="0">
                <a:srgbClr val="3699B3"/>
              </a:gs>
              <a:gs pos="29000">
                <a:srgbClr val="318CA9"/>
              </a:gs>
              <a:gs pos="45000">
                <a:srgbClr val="277396"/>
              </a:gs>
              <a:gs pos="89000">
                <a:srgbClr val="14437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 Placeholder 21">
            <a:extLst>
              <a:ext uri="{FF2B5EF4-FFF2-40B4-BE49-F238E27FC236}">
                <a16:creationId xmlns:a16="http://schemas.microsoft.com/office/drawing/2014/main" id="{1DCEF3D4-6DB4-7A9D-F543-8A84A4C80E86}"/>
              </a:ext>
            </a:extLst>
          </p:cNvPr>
          <p:cNvSpPr>
            <a:spLocks noGrp="1"/>
          </p:cNvSpPr>
          <p:nvPr>
            <p:ph type="body" sz="quarter" idx="10" hasCustomPrompt="1"/>
          </p:nvPr>
        </p:nvSpPr>
        <p:spPr>
          <a:xfrm>
            <a:off x="3660406" y="4530401"/>
            <a:ext cx="7777480" cy="1957246"/>
          </a:xfrm>
          <a:prstGeom prst="rect">
            <a:avLst/>
          </a:prstGeom>
        </p:spPr>
        <p:txBody>
          <a:bodyPr>
            <a:noAutofit/>
          </a:bodyPr>
          <a:lstStyle>
            <a:lvl1pPr marL="0" indent="0" algn="r">
              <a:buNone/>
              <a:defRPr sz="4800" b="0" i="0" cap="all" baseline="0">
                <a:solidFill>
                  <a:schemeClr val="bg1"/>
                </a:solidFill>
                <a:latin typeface="Avenir Next LT Pro" panose="020B0504020202020204" pitchFamily="34" charset="77"/>
              </a:defRPr>
            </a:lvl1pPr>
          </a:lstStyle>
          <a:p>
            <a:pPr lvl="0"/>
            <a:r>
              <a:rPr lang="en-US"/>
              <a:t>DIVIDER SLIDE</a:t>
            </a:r>
            <a:br>
              <a:rPr lang="en-US"/>
            </a:br>
            <a:r>
              <a:rPr lang="en-US"/>
              <a:t>PLACEHOLDER</a:t>
            </a:r>
          </a:p>
        </p:txBody>
      </p:sp>
      <p:sp>
        <p:nvSpPr>
          <p:cNvPr id="3" name="Text Placeholder 21">
            <a:extLst>
              <a:ext uri="{FF2B5EF4-FFF2-40B4-BE49-F238E27FC236}">
                <a16:creationId xmlns:a16="http://schemas.microsoft.com/office/drawing/2014/main" id="{91AFF8AD-8F47-E730-EC39-3998F49A8BDF}"/>
              </a:ext>
            </a:extLst>
          </p:cNvPr>
          <p:cNvSpPr>
            <a:spLocks noGrp="1"/>
          </p:cNvSpPr>
          <p:nvPr>
            <p:ph type="body" sz="quarter" idx="11" hasCustomPrompt="1"/>
          </p:nvPr>
        </p:nvSpPr>
        <p:spPr>
          <a:xfrm>
            <a:off x="3670300" y="5813162"/>
            <a:ext cx="7777480" cy="1348970"/>
          </a:xfrm>
          <a:prstGeom prst="rect">
            <a:avLst/>
          </a:prstGeom>
        </p:spPr>
        <p:txBody>
          <a:bodyPr>
            <a:noAutofit/>
          </a:bodyPr>
          <a:lstStyle>
            <a:lvl1pPr marL="0" indent="0" algn="r">
              <a:buNone/>
              <a:defRPr sz="2800" b="1" i="0" cap="all" baseline="0">
                <a:solidFill>
                  <a:schemeClr val="bg1"/>
                </a:solidFill>
                <a:latin typeface="Avenir Next LT Pro" panose="020B0504020202020204" pitchFamily="34" charset="77"/>
              </a:defRPr>
            </a:lvl1pPr>
          </a:lstStyle>
          <a:p>
            <a:pPr lvl="0"/>
            <a:r>
              <a:rPr lang="en-US"/>
              <a:t>SUBHEAD OR REMOVE</a:t>
            </a:r>
          </a:p>
        </p:txBody>
      </p:sp>
      <p:sp>
        <p:nvSpPr>
          <p:cNvPr id="4" name="Freeform: Shape 3">
            <a:extLst>
              <a:ext uri="{FF2B5EF4-FFF2-40B4-BE49-F238E27FC236}">
                <a16:creationId xmlns:a16="http://schemas.microsoft.com/office/drawing/2014/main" id="{EEE514BF-6B32-5705-3F5B-59A6E5C36616}"/>
              </a:ext>
            </a:extLst>
          </p:cNvPr>
          <p:cNvSpPr/>
          <p:nvPr userDrawn="1"/>
        </p:nvSpPr>
        <p:spPr>
          <a:xfrm rot="5400000" flipV="1">
            <a:off x="-370065" y="1289172"/>
            <a:ext cx="6858000" cy="4279654"/>
          </a:xfrm>
          <a:custGeom>
            <a:avLst/>
            <a:gdLst>
              <a:gd name="connsiteX0" fmla="*/ 6858000 w 6858000"/>
              <a:gd name="connsiteY0" fmla="*/ 0 h 4279654"/>
              <a:gd name="connsiteX1" fmla="*/ 6858000 w 6858000"/>
              <a:gd name="connsiteY1" fmla="*/ 1965391 h 4279654"/>
              <a:gd name="connsiteX2" fmla="*/ 0 w 6858000"/>
              <a:gd name="connsiteY2" fmla="*/ 4279654 h 4279654"/>
              <a:gd name="connsiteX3" fmla="*/ 0 w 6858000"/>
              <a:gd name="connsiteY3" fmla="*/ 2270250 h 4279654"/>
            </a:gdLst>
            <a:ahLst/>
            <a:cxnLst>
              <a:cxn ang="0">
                <a:pos x="connsiteX0" y="connsiteY0"/>
              </a:cxn>
              <a:cxn ang="0">
                <a:pos x="connsiteX1" y="connsiteY1"/>
              </a:cxn>
              <a:cxn ang="0">
                <a:pos x="connsiteX2" y="connsiteY2"/>
              </a:cxn>
              <a:cxn ang="0">
                <a:pos x="connsiteX3" y="connsiteY3"/>
              </a:cxn>
            </a:cxnLst>
            <a:rect l="l" t="t" r="r" b="b"/>
            <a:pathLst>
              <a:path w="6858000" h="4279654">
                <a:moveTo>
                  <a:pt x="6858000" y="0"/>
                </a:moveTo>
                <a:lnTo>
                  <a:pt x="6858000" y="1965391"/>
                </a:lnTo>
                <a:lnTo>
                  <a:pt x="0" y="4279654"/>
                </a:lnTo>
                <a:lnTo>
                  <a:pt x="0" y="2270250"/>
                </a:lnTo>
                <a:close/>
              </a:path>
            </a:pathLst>
          </a:custGeom>
          <a:pattFill prst="ltUpDiag">
            <a:fgClr>
              <a:srgbClr val="82BACB"/>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 name="Group 4">
            <a:extLst>
              <a:ext uri="{FF2B5EF4-FFF2-40B4-BE49-F238E27FC236}">
                <a16:creationId xmlns:a16="http://schemas.microsoft.com/office/drawing/2014/main" id="{ABD610E7-05DF-B457-D3E9-9E0EB27A2463}"/>
              </a:ext>
            </a:extLst>
          </p:cNvPr>
          <p:cNvGrpSpPr/>
          <p:nvPr userDrawn="1"/>
        </p:nvGrpSpPr>
        <p:grpSpPr>
          <a:xfrm flipV="1">
            <a:off x="744220" y="0"/>
            <a:ext cx="2483686" cy="6858000"/>
            <a:chOff x="2579803" y="0"/>
            <a:chExt cx="2483686" cy="6858000"/>
          </a:xfrm>
        </p:grpSpPr>
        <p:sp>
          <p:nvSpPr>
            <p:cNvPr id="9" name="Freeform 3">
              <a:extLst>
                <a:ext uri="{FF2B5EF4-FFF2-40B4-BE49-F238E27FC236}">
                  <a16:creationId xmlns:a16="http://schemas.microsoft.com/office/drawing/2014/main" id="{E34AF513-E051-5E60-694B-542BC5DE9103}"/>
                </a:ext>
              </a:extLst>
            </p:cNvPr>
            <p:cNvSpPr/>
            <p:nvPr/>
          </p:nvSpPr>
          <p:spPr>
            <a:xfrm rot="16200000">
              <a:off x="354546" y="2225257"/>
              <a:ext cx="6858000" cy="2407486"/>
            </a:xfrm>
            <a:custGeom>
              <a:avLst/>
              <a:gdLst>
                <a:gd name="connsiteX0" fmla="*/ 6858000 w 6858000"/>
                <a:gd name="connsiteY0" fmla="*/ 0 h 2407486"/>
                <a:gd name="connsiteX1" fmla="*/ 6858000 w 6858000"/>
                <a:gd name="connsiteY1" fmla="*/ 137236 h 2407486"/>
                <a:gd name="connsiteX2" fmla="*/ 0 w 6858000"/>
                <a:gd name="connsiteY2" fmla="*/ 2407486 h 2407486"/>
                <a:gd name="connsiteX3" fmla="*/ 0 w 6858000"/>
                <a:gd name="connsiteY3" fmla="*/ 2270250 h 2407486"/>
              </a:gdLst>
              <a:ahLst/>
              <a:cxnLst>
                <a:cxn ang="0">
                  <a:pos x="connsiteX0" y="connsiteY0"/>
                </a:cxn>
                <a:cxn ang="0">
                  <a:pos x="connsiteX1" y="connsiteY1"/>
                </a:cxn>
                <a:cxn ang="0">
                  <a:pos x="connsiteX2" y="connsiteY2"/>
                </a:cxn>
                <a:cxn ang="0">
                  <a:pos x="connsiteX3" y="connsiteY3"/>
                </a:cxn>
              </a:cxnLst>
              <a:rect l="l" t="t" r="r" b="b"/>
              <a:pathLst>
                <a:path w="6858000" h="2407486">
                  <a:moveTo>
                    <a:pt x="6858000" y="0"/>
                  </a:moveTo>
                  <a:lnTo>
                    <a:pt x="6858000" y="137236"/>
                  </a:lnTo>
                  <a:lnTo>
                    <a:pt x="0" y="2407486"/>
                  </a:lnTo>
                  <a:lnTo>
                    <a:pt x="0" y="2270250"/>
                  </a:lnTo>
                  <a:close/>
                </a:path>
              </a:pathLst>
            </a:custGeom>
            <a:solidFill>
              <a:srgbClr val="F27B3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4">
              <a:extLst>
                <a:ext uri="{FF2B5EF4-FFF2-40B4-BE49-F238E27FC236}">
                  <a16:creationId xmlns:a16="http://schemas.microsoft.com/office/drawing/2014/main" id="{5D282D03-E13E-0FBD-4B8F-3CAF84E76D14}"/>
                </a:ext>
              </a:extLst>
            </p:cNvPr>
            <p:cNvSpPr/>
            <p:nvPr/>
          </p:nvSpPr>
          <p:spPr>
            <a:xfrm rot="16200000">
              <a:off x="430746" y="2225257"/>
              <a:ext cx="6858000" cy="2407486"/>
            </a:xfrm>
            <a:custGeom>
              <a:avLst/>
              <a:gdLst>
                <a:gd name="connsiteX0" fmla="*/ 6858000 w 6858000"/>
                <a:gd name="connsiteY0" fmla="*/ 0 h 2407486"/>
                <a:gd name="connsiteX1" fmla="*/ 6858000 w 6858000"/>
                <a:gd name="connsiteY1" fmla="*/ 137236 h 2407486"/>
                <a:gd name="connsiteX2" fmla="*/ 0 w 6858000"/>
                <a:gd name="connsiteY2" fmla="*/ 2407486 h 2407486"/>
                <a:gd name="connsiteX3" fmla="*/ 0 w 6858000"/>
                <a:gd name="connsiteY3" fmla="*/ 2270250 h 2407486"/>
              </a:gdLst>
              <a:ahLst/>
              <a:cxnLst>
                <a:cxn ang="0">
                  <a:pos x="connsiteX0" y="connsiteY0"/>
                </a:cxn>
                <a:cxn ang="0">
                  <a:pos x="connsiteX1" y="connsiteY1"/>
                </a:cxn>
                <a:cxn ang="0">
                  <a:pos x="connsiteX2" y="connsiteY2"/>
                </a:cxn>
                <a:cxn ang="0">
                  <a:pos x="connsiteX3" y="connsiteY3"/>
                </a:cxn>
              </a:cxnLst>
              <a:rect l="l" t="t" r="r" b="b"/>
              <a:pathLst>
                <a:path w="6858000" h="2407486">
                  <a:moveTo>
                    <a:pt x="6858000" y="0"/>
                  </a:moveTo>
                  <a:lnTo>
                    <a:pt x="6858000" y="137236"/>
                  </a:lnTo>
                  <a:lnTo>
                    <a:pt x="0" y="2407486"/>
                  </a:lnTo>
                  <a:lnTo>
                    <a:pt x="0" y="22702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 name="Freeform 18">
            <a:extLst>
              <a:ext uri="{FF2B5EF4-FFF2-40B4-BE49-F238E27FC236}">
                <a16:creationId xmlns:a16="http://schemas.microsoft.com/office/drawing/2014/main" id="{7FB60C95-CAD1-3C42-3D9C-06190CF95810}"/>
              </a:ext>
            </a:extLst>
          </p:cNvPr>
          <p:cNvSpPr/>
          <p:nvPr userDrawn="1"/>
        </p:nvSpPr>
        <p:spPr>
          <a:xfrm rot="5400000" flipV="1">
            <a:off x="866759" y="2249815"/>
            <a:ext cx="6858000" cy="2358385"/>
          </a:xfrm>
          <a:custGeom>
            <a:avLst/>
            <a:gdLst>
              <a:gd name="connsiteX0" fmla="*/ 0 w 6858000"/>
              <a:gd name="connsiteY0" fmla="*/ 2270250 h 2358385"/>
              <a:gd name="connsiteX1" fmla="*/ 0 w 6858000"/>
              <a:gd name="connsiteY1" fmla="*/ 2358385 h 2358385"/>
              <a:gd name="connsiteX2" fmla="*/ 1 w 6858000"/>
              <a:gd name="connsiteY2" fmla="*/ 2358385 h 2358385"/>
              <a:gd name="connsiteX3" fmla="*/ 1 w 6858000"/>
              <a:gd name="connsiteY3" fmla="*/ 2336352 h 2358385"/>
              <a:gd name="connsiteX4" fmla="*/ 6858000 w 6858000"/>
              <a:gd name="connsiteY4" fmla="*/ 66102 h 2358385"/>
              <a:gd name="connsiteX5" fmla="*/ 6858000 w 6858000"/>
              <a:gd name="connsiteY5" fmla="*/ 0 h 235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2358385">
                <a:moveTo>
                  <a:pt x="0" y="2270250"/>
                </a:moveTo>
                <a:lnTo>
                  <a:pt x="0" y="2358385"/>
                </a:lnTo>
                <a:lnTo>
                  <a:pt x="1" y="2358385"/>
                </a:lnTo>
                <a:lnTo>
                  <a:pt x="1" y="2336352"/>
                </a:lnTo>
                <a:lnTo>
                  <a:pt x="6858000" y="66102"/>
                </a:lnTo>
                <a:lnTo>
                  <a:pt x="68580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ectangle 13">
            <a:extLst>
              <a:ext uri="{FF2B5EF4-FFF2-40B4-BE49-F238E27FC236}">
                <a16:creationId xmlns:a16="http://schemas.microsoft.com/office/drawing/2014/main" id="{DF502BAA-3838-00DB-1DDC-CBED01138F0B}"/>
              </a:ext>
            </a:extLst>
          </p:cNvPr>
          <p:cNvSpPr/>
          <p:nvPr userDrawn="1"/>
        </p:nvSpPr>
        <p:spPr>
          <a:xfrm>
            <a:off x="10802839" y="4307596"/>
            <a:ext cx="558188" cy="88135"/>
          </a:xfrm>
          <a:prstGeom prst="rect">
            <a:avLst/>
          </a:prstGeom>
          <a:solidFill>
            <a:srgbClr val="F27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3394BEA3-A703-03FB-CA29-A1FCAC6C723C}"/>
              </a:ext>
            </a:extLst>
          </p:cNvPr>
          <p:cNvGrpSpPr/>
          <p:nvPr userDrawn="1"/>
        </p:nvGrpSpPr>
        <p:grpSpPr>
          <a:xfrm>
            <a:off x="71375" y="440675"/>
            <a:ext cx="2478862" cy="892366"/>
            <a:chOff x="105287" y="1311127"/>
            <a:chExt cx="4889496" cy="1760171"/>
          </a:xfrm>
          <a:solidFill>
            <a:schemeClr val="bg2">
              <a:lumMod val="90000"/>
            </a:schemeClr>
          </a:solidFill>
        </p:grpSpPr>
        <p:pic>
          <p:nvPicPr>
            <p:cNvPr id="16" name="Graphic 15">
              <a:extLst>
                <a:ext uri="{FF2B5EF4-FFF2-40B4-BE49-F238E27FC236}">
                  <a16:creationId xmlns:a16="http://schemas.microsoft.com/office/drawing/2014/main" id="{8531B8FC-33B8-F771-21D8-97D4A2C7BC1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72735"/>
            <a:stretch/>
          </p:blipFill>
          <p:spPr>
            <a:xfrm>
              <a:off x="105287" y="1476561"/>
              <a:ext cx="1304414" cy="1594737"/>
            </a:xfrm>
            <a:prstGeom prst="rect">
              <a:avLst/>
            </a:prstGeom>
          </p:spPr>
        </p:pic>
        <p:pic>
          <p:nvPicPr>
            <p:cNvPr id="17" name="Graphic 16">
              <a:extLst>
                <a:ext uri="{FF2B5EF4-FFF2-40B4-BE49-F238E27FC236}">
                  <a16:creationId xmlns:a16="http://schemas.microsoft.com/office/drawing/2014/main" id="{A622C011-DFAF-F7F8-B098-26BF9694F0C4}"/>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25867"/>
            <a:stretch/>
          </p:blipFill>
          <p:spPr>
            <a:xfrm>
              <a:off x="1409701" y="1311127"/>
              <a:ext cx="3585082" cy="1611994"/>
            </a:xfrm>
            <a:prstGeom prst="rect">
              <a:avLst/>
            </a:prstGeom>
          </p:spPr>
        </p:pic>
      </p:grpSp>
    </p:spTree>
    <p:extLst>
      <p:ext uri="{BB962C8B-B14F-4D97-AF65-F5344CB8AC3E}">
        <p14:creationId xmlns:p14="http://schemas.microsoft.com/office/powerpoint/2010/main" val="9576434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4B1C6B-F39F-E643-7D8B-481FD60FBBBB}"/>
              </a:ext>
            </a:extLst>
          </p:cNvPr>
          <p:cNvSpPr txBox="1"/>
          <p:nvPr userDrawn="1"/>
        </p:nvSpPr>
        <p:spPr>
          <a:xfrm>
            <a:off x="5480613" y="6503872"/>
            <a:ext cx="6097656" cy="215444"/>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150" normalizeH="0" baseline="0" noProof="0">
                <a:ln>
                  <a:noFill/>
                </a:ln>
                <a:solidFill>
                  <a:schemeClr val="bg1"/>
                </a:solidFill>
                <a:effectLst/>
                <a:uLnTx/>
                <a:uFillTx/>
                <a:latin typeface="Avenir Next Medium" panose="020B0503020202020204" pitchFamily="34" charset="0"/>
                <a:ea typeface="+mn-ea"/>
                <a:cs typeface="+mn-cs"/>
              </a:rPr>
              <a:t>© MORGANFRANKLIN CONSULTING – ALL RIGHTS RESERVED </a:t>
            </a:r>
          </a:p>
        </p:txBody>
      </p:sp>
    </p:spTree>
    <p:extLst>
      <p:ext uri="{BB962C8B-B14F-4D97-AF65-F5344CB8AC3E}">
        <p14:creationId xmlns:p14="http://schemas.microsoft.com/office/powerpoint/2010/main" val="1773814242"/>
      </p:ext>
    </p:extLst>
  </p:cSld>
  <p:clrMapOvr>
    <a:masterClrMapping/>
  </p:clrMapOvr>
  <p:extLst>
    <p:ext uri="{DCECCB84-F9BA-43D5-87BE-67443E8EF086}">
      <p15:sldGuideLst xmlns:p15="http://schemas.microsoft.com/office/powerpoint/2012/main">
        <p15:guide id="1" pos="456">
          <p15:clr>
            <a:srgbClr val="FBAE40"/>
          </p15:clr>
        </p15:guide>
        <p15:guide id="2" orient="horz" pos="276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Pag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2642159"/>
      </p:ext>
    </p:extLst>
  </p:cSld>
  <p:clrMapOvr>
    <a:masterClrMapping/>
  </p:clrMapOvr>
  <p:extLst>
    <p:ext uri="{DCECCB84-F9BA-43D5-87BE-67443E8EF086}">
      <p15:sldGuideLst xmlns:p15="http://schemas.microsoft.com/office/powerpoint/2012/main">
        <p15:guide id="1" pos="456">
          <p15:clr>
            <a:srgbClr val="FBAE40"/>
          </p15:clr>
        </p15:guide>
        <p15:guide id="2" orient="horz" pos="276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Pag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9362563"/>
      </p:ext>
    </p:extLst>
  </p:cSld>
  <p:clrMapOvr>
    <a:masterClrMapping/>
  </p:clrMapOvr>
  <p:extLst>
    <p:ext uri="{DCECCB84-F9BA-43D5-87BE-67443E8EF086}">
      <p15:sldGuideLst xmlns:p15="http://schemas.microsoft.com/office/powerpoint/2012/main">
        <p15:guide id="1" pos="456">
          <p15:clr>
            <a:srgbClr val="FBAE40"/>
          </p15:clr>
        </p15:guide>
        <p15:guide id="2" orient="horz" pos="412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Page 3">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88821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Page 4">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790827"/>
      </p:ext>
    </p:extLst>
  </p:cSld>
  <p:clrMapOvr>
    <a:masterClrMapping/>
  </p:clrMapOvr>
  <p:extLst>
    <p:ext uri="{DCECCB84-F9BA-43D5-87BE-67443E8EF086}">
      <p15:sldGuideLst xmlns:p15="http://schemas.microsoft.com/office/powerpoint/2012/main">
        <p15:guide id="1" orient="horz" pos="223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Divi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10916" y="1748117"/>
            <a:ext cx="8442885" cy="1775011"/>
          </a:xfrm>
        </p:spPr>
        <p:txBody>
          <a:bodyPr anchor="b"/>
          <a:lstStyle>
            <a:lvl1pPr>
              <a:defRPr sz="6000">
                <a:solidFill>
                  <a:schemeClr val="tx2"/>
                </a:solidFill>
              </a:defRPr>
            </a:lvl1pPr>
          </a:lstStyle>
          <a:p>
            <a:r>
              <a:rPr lang="en-US"/>
              <a:t>Divider Title</a:t>
            </a:r>
          </a:p>
        </p:txBody>
      </p:sp>
      <p:sp>
        <p:nvSpPr>
          <p:cNvPr id="3" name="Text Placeholder 2"/>
          <p:cNvSpPr>
            <a:spLocks noGrp="1"/>
          </p:cNvSpPr>
          <p:nvPr>
            <p:ph type="body" idx="1" hasCustomPrompt="1"/>
          </p:nvPr>
        </p:nvSpPr>
        <p:spPr>
          <a:xfrm>
            <a:off x="2910915" y="3523128"/>
            <a:ext cx="8442885" cy="1266265"/>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SUBTITLE</a:t>
            </a:r>
          </a:p>
        </p:txBody>
      </p:sp>
      <p:sp>
        <p:nvSpPr>
          <p:cNvPr id="7" name="Date Placeholder 3">
            <a:extLst>
              <a:ext uri="{FF2B5EF4-FFF2-40B4-BE49-F238E27FC236}">
                <a16:creationId xmlns:a16="http://schemas.microsoft.com/office/drawing/2014/main" id="{29CE5F12-7C88-7247-A6E6-64998322FEA7}"/>
              </a:ext>
            </a:extLst>
          </p:cNvPr>
          <p:cNvSpPr>
            <a:spLocks noGrp="1"/>
          </p:cNvSpPr>
          <p:nvPr>
            <p:ph type="dt" sz="half" idx="10"/>
          </p:nvPr>
        </p:nvSpPr>
        <p:spPr>
          <a:xfrm>
            <a:off x="7386484" y="6356349"/>
            <a:ext cx="2743200" cy="365125"/>
          </a:xfrm>
        </p:spPr>
        <p:txBody>
          <a:bodyPr/>
          <a:lstStyle>
            <a:lvl1pPr algn="r">
              <a:defRPr/>
            </a:lvl1pPr>
          </a:lstStyle>
          <a:p>
            <a:endParaRPr lang="en-US"/>
          </a:p>
        </p:txBody>
      </p:sp>
      <p:sp>
        <p:nvSpPr>
          <p:cNvPr id="8" name="Slide Number Placeholder 5">
            <a:extLst>
              <a:ext uri="{FF2B5EF4-FFF2-40B4-BE49-F238E27FC236}">
                <a16:creationId xmlns:a16="http://schemas.microsoft.com/office/drawing/2014/main" id="{73235B29-6549-0A44-B4E4-014C7114246F}"/>
              </a:ext>
            </a:extLst>
          </p:cNvPr>
          <p:cNvSpPr>
            <a:spLocks noGrp="1"/>
          </p:cNvSpPr>
          <p:nvPr>
            <p:ph type="sldNum" sz="quarter" idx="12"/>
          </p:nvPr>
        </p:nvSpPr>
        <p:spPr>
          <a:xfrm>
            <a:off x="10441858" y="6356350"/>
            <a:ext cx="911942" cy="365125"/>
          </a:xfrm>
        </p:spPr>
        <p:txBody>
          <a:bodyPr/>
          <a:lstStyle/>
          <a:p>
            <a:fld id="{5D09B40C-54F0-2F44-B314-7DB25FC687AD}" type="slidenum">
              <a:rPr lang="en-US" smtClean="0"/>
              <a:t>‹#›</a:t>
            </a:fld>
            <a:endParaRPr lang="en-US"/>
          </a:p>
        </p:txBody>
      </p:sp>
      <p:pic>
        <p:nvPicPr>
          <p:cNvPr id="9" name="Picture 8">
            <a:extLst>
              <a:ext uri="{FF2B5EF4-FFF2-40B4-BE49-F238E27FC236}">
                <a16:creationId xmlns:a16="http://schemas.microsoft.com/office/drawing/2014/main" id="{D4FAB772-82DC-C943-BBF4-38E1CD99307E}"/>
              </a:ext>
            </a:extLst>
          </p:cNvPr>
          <p:cNvPicPr>
            <a:picLocks noChangeAspect="1"/>
          </p:cNvPicPr>
          <p:nvPr userDrawn="1"/>
        </p:nvPicPr>
        <p:blipFill>
          <a:blip r:embed="rId2"/>
          <a:stretch>
            <a:fillRect/>
          </a:stretch>
        </p:blipFill>
        <p:spPr>
          <a:xfrm>
            <a:off x="0" y="2095500"/>
            <a:ext cx="2667000" cy="2667000"/>
          </a:xfrm>
          <a:prstGeom prst="rect">
            <a:avLst/>
          </a:prstGeom>
        </p:spPr>
      </p:pic>
    </p:spTree>
    <p:extLst>
      <p:ext uri="{BB962C8B-B14F-4D97-AF65-F5344CB8AC3E}">
        <p14:creationId xmlns:p14="http://schemas.microsoft.com/office/powerpoint/2010/main" val="24612796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vider Slide 1">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7026909"/>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spTree>
    <p:extLst>
      <p:ext uri="{BB962C8B-B14F-4D97-AF65-F5344CB8AC3E}">
        <p14:creationId xmlns:p14="http://schemas.microsoft.com/office/powerpoint/2010/main" val="7259871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Slide 4">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11947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vider Slide 5">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4522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vider Slide 6">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39851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losing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02839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Body Page">
    <p:spTree>
      <p:nvGrpSpPr>
        <p:cNvPr id="1" name=""/>
        <p:cNvGrpSpPr/>
        <p:nvPr/>
      </p:nvGrpSpPr>
      <p:grpSpPr>
        <a:xfrm>
          <a:off x="0" y="0"/>
          <a:ext cx="0" cy="0"/>
          <a:chOff x="0" y="0"/>
          <a:chExt cx="0" cy="0"/>
        </a:xfrm>
      </p:grpSpPr>
      <p:sp>
        <p:nvSpPr>
          <p:cNvPr id="16" name="Slide Number Placeholder 5">
            <a:extLst>
              <a:ext uri="{FF2B5EF4-FFF2-40B4-BE49-F238E27FC236}">
                <a16:creationId xmlns:a16="http://schemas.microsoft.com/office/drawing/2014/main" id="{8DA10046-AB91-6644-A2D2-875ADCFD4C23}"/>
              </a:ext>
            </a:extLst>
          </p:cNvPr>
          <p:cNvSpPr>
            <a:spLocks noGrp="1"/>
          </p:cNvSpPr>
          <p:nvPr>
            <p:ph type="sldNum" sz="quarter" idx="4"/>
          </p:nvPr>
        </p:nvSpPr>
        <p:spPr>
          <a:xfrm>
            <a:off x="8952312" y="6356350"/>
            <a:ext cx="2743200" cy="365125"/>
          </a:xfrm>
          <a:prstGeom prst="rect">
            <a:avLst/>
          </a:prstGeom>
        </p:spPr>
        <p:txBody>
          <a:bodyPr vert="horz" lIns="91440" tIns="45720" rIns="91440" bIns="45720" rtlCol="0" anchor="ctr"/>
          <a:lstStyle>
            <a:lvl1pPr algn="r">
              <a:defRPr sz="800" b="0" i="0">
                <a:solidFill>
                  <a:srgbClr val="154470"/>
                </a:solidFill>
                <a:latin typeface="Avenir Next Medium" panose="020B0503020202020204" pitchFamily="34" charset="0"/>
              </a:defRPr>
            </a:lvl1pPr>
          </a:lstStyle>
          <a:p>
            <a:fld id="{C2F0EF4D-4718-2A42-972D-BFBB6717BBB3}" type="slidenum">
              <a:rPr lang="en-US" smtClean="0"/>
              <a:pPr/>
              <a:t>‹#›</a:t>
            </a:fld>
            <a:endParaRPr lang="en-US"/>
          </a:p>
        </p:txBody>
      </p:sp>
    </p:spTree>
    <p:extLst>
      <p:ext uri="{BB962C8B-B14F-4D97-AF65-F5344CB8AC3E}">
        <p14:creationId xmlns:p14="http://schemas.microsoft.com/office/powerpoint/2010/main" val="34422618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4D13FC-12AF-D075-F048-CE9DBBEE40ED}"/>
              </a:ext>
            </a:extLst>
          </p:cNvPr>
          <p:cNvSpPr txBox="1"/>
          <p:nvPr userDrawn="1"/>
        </p:nvSpPr>
        <p:spPr>
          <a:xfrm>
            <a:off x="584048" y="267622"/>
            <a:ext cx="2869154" cy="400110"/>
          </a:xfrm>
          <a:prstGeom prst="rect">
            <a:avLst/>
          </a:prstGeom>
          <a:noFill/>
        </p:spPr>
        <p:txBody>
          <a:bodyPr wrap="square" rtlCol="0">
            <a:spAutoFit/>
          </a:bodyPr>
          <a:lstStyle/>
          <a:p>
            <a:pPr algn="ctr"/>
            <a:r>
              <a:rPr lang="en-US" sz="2000" b="1">
                <a:solidFill>
                  <a:srgbClr val="154470"/>
                </a:solidFill>
                <a:latin typeface="Avenir Next LT Pro" panose="020B0504020202020204" pitchFamily="34" charset="0"/>
              </a:rPr>
              <a:t>TABLE OF </a:t>
            </a:r>
            <a:r>
              <a:rPr lang="en-US" sz="2000">
                <a:solidFill>
                  <a:srgbClr val="154470"/>
                </a:solidFill>
                <a:latin typeface="Avenir Next LT Pro" panose="020B0504020202020204" pitchFamily="34" charset="0"/>
              </a:rPr>
              <a:t>CONTENTS</a:t>
            </a:r>
          </a:p>
        </p:txBody>
      </p:sp>
    </p:spTree>
    <p:extLst>
      <p:ext uri="{BB962C8B-B14F-4D97-AF65-F5344CB8AC3E}">
        <p14:creationId xmlns:p14="http://schemas.microsoft.com/office/powerpoint/2010/main" val="6919837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ody Page Title">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1AB81781-CE36-DAEE-E702-44D768D21086}"/>
              </a:ext>
            </a:extLst>
          </p:cNvPr>
          <p:cNvSpPr>
            <a:spLocks noGrp="1"/>
          </p:cNvSpPr>
          <p:nvPr>
            <p:ph type="title"/>
          </p:nvPr>
        </p:nvSpPr>
        <p:spPr>
          <a:xfrm>
            <a:off x="585281" y="272747"/>
            <a:ext cx="10515600" cy="451998"/>
          </a:xfrm>
          <a:prstGeom prst="rect">
            <a:avLst/>
          </a:prstGeom>
        </p:spPr>
        <p:txBody>
          <a:bodyPr vert="horz" lIns="91440" tIns="45720" rIns="91440" bIns="45720" rtlCol="0" anchor="ctr">
            <a:normAutofit/>
          </a:bodyPr>
          <a:lstStyle/>
          <a:p>
            <a:r>
              <a:rPr lang="en-US"/>
              <a:t>TITLE PLACEHOLDER</a:t>
            </a:r>
          </a:p>
        </p:txBody>
      </p:sp>
    </p:spTree>
    <p:extLst>
      <p:ext uri="{BB962C8B-B14F-4D97-AF65-F5344CB8AC3E}">
        <p14:creationId xmlns:p14="http://schemas.microsoft.com/office/powerpoint/2010/main" val="24108982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Body Page Title">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1AB81781-CE36-DAEE-E702-44D768D21086}"/>
              </a:ext>
            </a:extLst>
          </p:cNvPr>
          <p:cNvSpPr>
            <a:spLocks noGrp="1"/>
          </p:cNvSpPr>
          <p:nvPr>
            <p:ph type="title"/>
          </p:nvPr>
        </p:nvSpPr>
        <p:spPr>
          <a:xfrm>
            <a:off x="585281" y="272747"/>
            <a:ext cx="10515600" cy="451998"/>
          </a:xfrm>
          <a:prstGeom prst="rect">
            <a:avLst/>
          </a:prstGeom>
        </p:spPr>
        <p:txBody>
          <a:bodyPr vert="horz" lIns="91440" tIns="45720" rIns="91440" bIns="45720" rtlCol="0" anchor="ctr">
            <a:normAutofit/>
          </a:bodyPr>
          <a:lstStyle/>
          <a:p>
            <a:r>
              <a:rPr lang="en-US"/>
              <a:t>TITLE PLACEHOLDER</a:t>
            </a:r>
          </a:p>
        </p:txBody>
      </p:sp>
      <p:sp>
        <p:nvSpPr>
          <p:cNvPr id="3" name="Text Placeholder 2">
            <a:extLst>
              <a:ext uri="{FF2B5EF4-FFF2-40B4-BE49-F238E27FC236}">
                <a16:creationId xmlns:a16="http://schemas.microsoft.com/office/drawing/2014/main" id="{AD7797E8-902E-43E6-62E3-95C072B5B7A4}"/>
              </a:ext>
            </a:extLst>
          </p:cNvPr>
          <p:cNvSpPr>
            <a:spLocks noGrp="1"/>
          </p:cNvSpPr>
          <p:nvPr>
            <p:ph type="body" sz="quarter" idx="10"/>
          </p:nvPr>
        </p:nvSpPr>
        <p:spPr>
          <a:xfrm>
            <a:off x="685800" y="1143000"/>
            <a:ext cx="10782300" cy="4683125"/>
          </a:xfrm>
          <a:prstGeom prst="rect">
            <a:avLst/>
          </a:prstGeom>
        </p:spPr>
        <p:txBody>
          <a:bodyPr/>
          <a:lstStyle>
            <a:lvl1pPr marL="228600" indent="-228600">
              <a:buClr>
                <a:srgbClr val="154470"/>
              </a:buClr>
              <a:buFont typeface="Wingdings" panose="05000000000000000000" pitchFamily="2" charset="2"/>
              <a:buChar char="§"/>
              <a:defRPr sz="1200">
                <a:latin typeface="Avenir Next LT Pro" panose="020B0504020202020204" pitchFamily="34" charset="0"/>
              </a:defRPr>
            </a:lvl1pPr>
            <a:lvl2pPr marL="685800" indent="-228600">
              <a:buClr>
                <a:srgbClr val="154470"/>
              </a:buClr>
              <a:buFont typeface="Avenir Next LT Pro" panose="020B0504020202020204" pitchFamily="34" charset="0"/>
              <a:buChar char="–"/>
              <a:defRPr sz="1200">
                <a:latin typeface="Avenir Next LT Pro" panose="020B0504020202020204" pitchFamily="34" charset="0"/>
              </a:defRPr>
            </a:lvl2pPr>
            <a:lvl3pPr marL="914400" indent="0">
              <a:buNone/>
              <a:defRPr sz="1200">
                <a:latin typeface="Avenir Next LT Pro" panose="020B0504020202020204" pitchFamily="34" charset="0"/>
              </a:defRPr>
            </a:lvl3pPr>
            <a:lvl4pPr>
              <a:defRPr sz="1200">
                <a:latin typeface="Avenir Next LT Pro" panose="020B0504020202020204" pitchFamily="34" charset="0"/>
              </a:defRPr>
            </a:lvl4pPr>
            <a:lvl5pPr>
              <a:defRPr sz="1200">
                <a:latin typeface="Avenir Next LT Pro" panose="020B050402020202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02638623"/>
      </p:ext>
    </p:extLst>
  </p:cSld>
  <p:clrMapOvr>
    <a:masterClrMapping/>
  </p:clrMapOvr>
  <p:extLst>
    <p:ext uri="{DCECCB84-F9BA-43D5-87BE-67443E8EF086}">
      <p15:sldGuideLst xmlns:p15="http://schemas.microsoft.com/office/powerpoint/2012/main">
        <p15:guide id="1" orient="horz" pos="7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61FBBBC6-1E7B-864B-A595-EA7E525F5E6C}"/>
              </a:ext>
            </a:extLst>
          </p:cNvPr>
          <p:cNvSpPr>
            <a:spLocks noGrp="1"/>
          </p:cNvSpPr>
          <p:nvPr>
            <p:ph type="dt" sz="half" idx="10"/>
          </p:nvPr>
        </p:nvSpPr>
        <p:spPr>
          <a:xfrm>
            <a:off x="7386484" y="6356349"/>
            <a:ext cx="2743200" cy="365125"/>
          </a:xfrm>
        </p:spPr>
        <p:txBody>
          <a:bodyPr/>
          <a:lstStyle>
            <a:lvl1pPr algn="r">
              <a:defRPr/>
            </a:lvl1pPr>
          </a:lstStyle>
          <a:p>
            <a:endParaRPr lang="en-US"/>
          </a:p>
        </p:txBody>
      </p:sp>
      <p:sp>
        <p:nvSpPr>
          <p:cNvPr id="9" name="Slide Number Placeholder 5">
            <a:extLst>
              <a:ext uri="{FF2B5EF4-FFF2-40B4-BE49-F238E27FC236}">
                <a16:creationId xmlns:a16="http://schemas.microsoft.com/office/drawing/2014/main" id="{2893DF93-68A5-0549-BF6E-B193DAF6EEDC}"/>
              </a:ext>
            </a:extLst>
          </p:cNvPr>
          <p:cNvSpPr>
            <a:spLocks noGrp="1"/>
          </p:cNvSpPr>
          <p:nvPr>
            <p:ph type="sldNum" sz="quarter" idx="12"/>
          </p:nvPr>
        </p:nvSpPr>
        <p:spPr>
          <a:xfrm>
            <a:off x="10441858" y="6356350"/>
            <a:ext cx="911942" cy="365125"/>
          </a:xfrm>
        </p:spPr>
        <p:txBody>
          <a:bodyPr/>
          <a:lstStyle/>
          <a:p>
            <a:fld id="{5D09B40C-54F0-2F44-B314-7DB25FC687AD}" type="slidenum">
              <a:rPr lang="en-US" smtClean="0"/>
              <a:t>‹#›</a:t>
            </a:fld>
            <a:endParaRPr lang="en-US"/>
          </a:p>
        </p:txBody>
      </p:sp>
    </p:spTree>
    <p:extLst>
      <p:ext uri="{BB962C8B-B14F-4D97-AF65-F5344CB8AC3E}">
        <p14:creationId xmlns:p14="http://schemas.microsoft.com/office/powerpoint/2010/main" val="4239221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amp; Chart Right">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1AB81781-CE36-DAEE-E702-44D768D21086}"/>
              </a:ext>
            </a:extLst>
          </p:cNvPr>
          <p:cNvSpPr>
            <a:spLocks noGrp="1"/>
          </p:cNvSpPr>
          <p:nvPr>
            <p:ph type="title"/>
          </p:nvPr>
        </p:nvSpPr>
        <p:spPr>
          <a:xfrm>
            <a:off x="585281" y="272747"/>
            <a:ext cx="10515600" cy="451998"/>
          </a:xfrm>
          <a:prstGeom prst="rect">
            <a:avLst/>
          </a:prstGeom>
        </p:spPr>
        <p:txBody>
          <a:bodyPr vert="horz" lIns="91440" tIns="45720" rIns="91440" bIns="45720" rtlCol="0" anchor="ctr">
            <a:normAutofit/>
          </a:bodyPr>
          <a:lstStyle/>
          <a:p>
            <a:r>
              <a:rPr lang="en-US"/>
              <a:t>TITLE PLACEHOLDER</a:t>
            </a:r>
          </a:p>
        </p:txBody>
      </p:sp>
      <p:sp>
        <p:nvSpPr>
          <p:cNvPr id="15" name="Text Placeholder 2">
            <a:extLst>
              <a:ext uri="{FF2B5EF4-FFF2-40B4-BE49-F238E27FC236}">
                <a16:creationId xmlns:a16="http://schemas.microsoft.com/office/drawing/2014/main" id="{9346BACE-BDFF-E29B-B887-1392DE1E3BE8}"/>
              </a:ext>
            </a:extLst>
          </p:cNvPr>
          <p:cNvSpPr>
            <a:spLocks noGrp="1"/>
          </p:cNvSpPr>
          <p:nvPr>
            <p:ph type="body" sz="quarter" idx="16" hasCustomPrompt="1"/>
          </p:nvPr>
        </p:nvSpPr>
        <p:spPr>
          <a:xfrm>
            <a:off x="695528" y="1143000"/>
            <a:ext cx="6466901" cy="4664413"/>
          </a:xfrm>
          <a:prstGeom prst="rect">
            <a:avLst/>
          </a:prstGeom>
        </p:spPr>
        <p:txBody>
          <a:bodyPr/>
          <a:lstStyle>
            <a:lvl1pPr marL="0" indent="0">
              <a:lnSpc>
                <a:spcPct val="100000"/>
              </a:lnSpc>
              <a:spcBef>
                <a:spcPts val="0"/>
              </a:spcBef>
              <a:buNone/>
              <a:defRPr sz="1200">
                <a:latin typeface="Avenir Next LT Pro" panose="020B0504020202020204" pitchFamily="34" charset="0"/>
              </a:defRPr>
            </a:lvl1pPr>
          </a:lstStyle>
          <a:p>
            <a:pPr lvl="0"/>
            <a:r>
              <a:rPr lang="en-US"/>
              <a:t>Add text here…</a:t>
            </a:r>
          </a:p>
        </p:txBody>
      </p:sp>
      <p:sp>
        <p:nvSpPr>
          <p:cNvPr id="3" name="Chart Placeholder 2">
            <a:extLst>
              <a:ext uri="{FF2B5EF4-FFF2-40B4-BE49-F238E27FC236}">
                <a16:creationId xmlns:a16="http://schemas.microsoft.com/office/drawing/2014/main" id="{359CABE8-70B6-C41A-C6DE-482512E84377}"/>
              </a:ext>
            </a:extLst>
          </p:cNvPr>
          <p:cNvSpPr>
            <a:spLocks noGrp="1"/>
          </p:cNvSpPr>
          <p:nvPr>
            <p:ph type="chart" sz="quarter" idx="17" hasCustomPrompt="1"/>
          </p:nvPr>
        </p:nvSpPr>
        <p:spPr>
          <a:xfrm>
            <a:off x="7305675" y="1143000"/>
            <a:ext cx="4162425" cy="4664075"/>
          </a:xfrm>
          <a:prstGeom prst="rect">
            <a:avLst/>
          </a:prstGeom>
        </p:spPr>
        <p:txBody>
          <a:bodyPr anchor="ctr"/>
          <a:lstStyle>
            <a:lvl1pPr marL="0" indent="0" algn="ctr">
              <a:buNone/>
              <a:defRPr sz="1400">
                <a:latin typeface="Avenir Next LT Pro" panose="020B0504020202020204" pitchFamily="34" charset="0"/>
              </a:defRPr>
            </a:lvl1pPr>
          </a:lstStyle>
          <a:p>
            <a:r>
              <a:rPr lang="en-US"/>
              <a:t>Add Chart</a:t>
            </a:r>
          </a:p>
        </p:txBody>
      </p:sp>
    </p:spTree>
    <p:extLst>
      <p:ext uri="{BB962C8B-B14F-4D97-AF65-F5344CB8AC3E}">
        <p14:creationId xmlns:p14="http://schemas.microsoft.com/office/powerpoint/2010/main" val="3474966331"/>
      </p:ext>
    </p:extLst>
  </p:cSld>
  <p:clrMapOvr>
    <a:masterClrMapping/>
  </p:clrMapOvr>
  <p:extLst>
    <p:ext uri="{DCECCB84-F9BA-43D5-87BE-67443E8EF086}">
      <p15:sldGuideLst xmlns:p15="http://schemas.microsoft.com/office/powerpoint/2012/main">
        <p15:guide id="1" orient="horz" pos="72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amp; Chart Left">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1AB81781-CE36-DAEE-E702-44D768D21086}"/>
              </a:ext>
            </a:extLst>
          </p:cNvPr>
          <p:cNvSpPr>
            <a:spLocks noGrp="1"/>
          </p:cNvSpPr>
          <p:nvPr>
            <p:ph type="title"/>
          </p:nvPr>
        </p:nvSpPr>
        <p:spPr>
          <a:xfrm>
            <a:off x="585281" y="272747"/>
            <a:ext cx="10515600" cy="451998"/>
          </a:xfrm>
          <a:prstGeom prst="rect">
            <a:avLst/>
          </a:prstGeom>
        </p:spPr>
        <p:txBody>
          <a:bodyPr vert="horz" lIns="91440" tIns="45720" rIns="91440" bIns="45720" rtlCol="0" anchor="ctr">
            <a:normAutofit/>
          </a:bodyPr>
          <a:lstStyle/>
          <a:p>
            <a:r>
              <a:rPr lang="en-US"/>
              <a:t>TITLE PLACEHOLDER</a:t>
            </a:r>
          </a:p>
        </p:txBody>
      </p:sp>
      <p:sp>
        <p:nvSpPr>
          <p:cNvPr id="15" name="Text Placeholder 2">
            <a:extLst>
              <a:ext uri="{FF2B5EF4-FFF2-40B4-BE49-F238E27FC236}">
                <a16:creationId xmlns:a16="http://schemas.microsoft.com/office/drawing/2014/main" id="{9346BACE-BDFF-E29B-B887-1392DE1E3BE8}"/>
              </a:ext>
            </a:extLst>
          </p:cNvPr>
          <p:cNvSpPr>
            <a:spLocks noGrp="1"/>
          </p:cNvSpPr>
          <p:nvPr>
            <p:ph type="body" sz="quarter" idx="16" hasCustomPrompt="1"/>
          </p:nvPr>
        </p:nvSpPr>
        <p:spPr>
          <a:xfrm>
            <a:off x="4991471" y="1142999"/>
            <a:ext cx="6466901" cy="4664413"/>
          </a:xfrm>
          <a:prstGeom prst="rect">
            <a:avLst/>
          </a:prstGeom>
        </p:spPr>
        <p:txBody>
          <a:bodyPr/>
          <a:lstStyle>
            <a:lvl1pPr marL="0" indent="0">
              <a:lnSpc>
                <a:spcPct val="100000"/>
              </a:lnSpc>
              <a:spcBef>
                <a:spcPts val="0"/>
              </a:spcBef>
              <a:buNone/>
              <a:defRPr sz="1200">
                <a:latin typeface="Avenir Next LT Pro" panose="020B0504020202020204" pitchFamily="34" charset="0"/>
              </a:defRPr>
            </a:lvl1pPr>
          </a:lstStyle>
          <a:p>
            <a:pPr lvl="0"/>
            <a:r>
              <a:rPr lang="en-US"/>
              <a:t>Add text here…</a:t>
            </a:r>
          </a:p>
        </p:txBody>
      </p:sp>
      <p:sp>
        <p:nvSpPr>
          <p:cNvPr id="3" name="Chart Placeholder 2">
            <a:extLst>
              <a:ext uri="{FF2B5EF4-FFF2-40B4-BE49-F238E27FC236}">
                <a16:creationId xmlns:a16="http://schemas.microsoft.com/office/drawing/2014/main" id="{359CABE8-70B6-C41A-C6DE-482512E84377}"/>
              </a:ext>
            </a:extLst>
          </p:cNvPr>
          <p:cNvSpPr>
            <a:spLocks noGrp="1"/>
          </p:cNvSpPr>
          <p:nvPr>
            <p:ph type="chart" sz="quarter" idx="17" hasCustomPrompt="1"/>
          </p:nvPr>
        </p:nvSpPr>
        <p:spPr>
          <a:xfrm>
            <a:off x="695528" y="1138136"/>
            <a:ext cx="4162425" cy="4664075"/>
          </a:xfrm>
          <a:prstGeom prst="rect">
            <a:avLst/>
          </a:prstGeom>
        </p:spPr>
        <p:txBody>
          <a:bodyPr anchor="ctr"/>
          <a:lstStyle>
            <a:lvl1pPr marL="0" indent="0" algn="ctr">
              <a:buNone/>
              <a:defRPr sz="1400">
                <a:latin typeface="Avenir Next LT Pro" panose="020B0504020202020204" pitchFamily="34" charset="0"/>
              </a:defRPr>
            </a:lvl1pPr>
          </a:lstStyle>
          <a:p>
            <a:r>
              <a:rPr lang="en-US"/>
              <a:t>Add Chart</a:t>
            </a:r>
          </a:p>
        </p:txBody>
      </p:sp>
    </p:spTree>
    <p:extLst>
      <p:ext uri="{BB962C8B-B14F-4D97-AF65-F5344CB8AC3E}">
        <p14:creationId xmlns:p14="http://schemas.microsoft.com/office/powerpoint/2010/main" val="455221945"/>
      </p:ext>
    </p:extLst>
  </p:cSld>
  <p:clrMapOvr>
    <a:masterClrMapping/>
  </p:clrMapOvr>
  <p:extLst>
    <p:ext uri="{DCECCB84-F9BA-43D5-87BE-67443E8EF086}">
      <p15:sldGuideLst xmlns:p15="http://schemas.microsoft.com/office/powerpoint/2012/main">
        <p15:guide id="1" orient="horz" pos="72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Header &amp; Body Text With Photo">
    <p:spTree>
      <p:nvGrpSpPr>
        <p:cNvPr id="1" name=""/>
        <p:cNvGrpSpPr/>
        <p:nvPr/>
      </p:nvGrpSpPr>
      <p:grpSpPr>
        <a:xfrm>
          <a:off x="0" y="0"/>
          <a:ext cx="0" cy="0"/>
          <a:chOff x="0" y="0"/>
          <a:chExt cx="0" cy="0"/>
        </a:xfrm>
      </p:grpSpPr>
      <p:sp>
        <p:nvSpPr>
          <p:cNvPr id="19" name="Picture Placeholder 2">
            <a:extLst>
              <a:ext uri="{FF2B5EF4-FFF2-40B4-BE49-F238E27FC236}">
                <a16:creationId xmlns:a16="http://schemas.microsoft.com/office/drawing/2014/main" id="{F36A311E-9C65-5F6A-3F2A-6135BDDC9D78}"/>
              </a:ext>
            </a:extLst>
          </p:cNvPr>
          <p:cNvSpPr>
            <a:spLocks noGrp="1"/>
          </p:cNvSpPr>
          <p:nvPr>
            <p:ph type="pic" sz="quarter" idx="17" hasCustomPrompt="1"/>
          </p:nvPr>
        </p:nvSpPr>
        <p:spPr>
          <a:xfrm>
            <a:off x="7505711" y="680632"/>
            <a:ext cx="4189801" cy="5537005"/>
          </a:xfrm>
          <a:prstGeom prst="rect">
            <a:avLst/>
          </a:prstGeom>
        </p:spPr>
        <p:txBody>
          <a:bodyPr anchor="ctr"/>
          <a:lstStyle>
            <a:lvl1pPr marL="0" indent="0" algn="ctr">
              <a:buNone/>
              <a:defRPr sz="1400">
                <a:latin typeface="Avenir Next LT Pro" panose="020B0504020202020204" pitchFamily="34" charset="0"/>
              </a:defRPr>
            </a:lvl1pPr>
          </a:lstStyle>
          <a:p>
            <a:r>
              <a:rPr lang="en-US"/>
              <a:t>Add Picture</a:t>
            </a:r>
          </a:p>
        </p:txBody>
      </p:sp>
      <p:sp>
        <p:nvSpPr>
          <p:cNvPr id="15" name="Text Placeholder 2">
            <a:extLst>
              <a:ext uri="{FF2B5EF4-FFF2-40B4-BE49-F238E27FC236}">
                <a16:creationId xmlns:a16="http://schemas.microsoft.com/office/drawing/2014/main" id="{BDC1B41B-4FD2-AA46-20FF-768144FAA586}"/>
              </a:ext>
            </a:extLst>
          </p:cNvPr>
          <p:cNvSpPr>
            <a:spLocks noGrp="1"/>
          </p:cNvSpPr>
          <p:nvPr>
            <p:ph type="body" sz="quarter" idx="15" hasCustomPrompt="1"/>
          </p:nvPr>
        </p:nvSpPr>
        <p:spPr>
          <a:xfrm>
            <a:off x="702383" y="1104090"/>
            <a:ext cx="6466901" cy="744165"/>
          </a:xfrm>
          <a:prstGeom prst="rect">
            <a:avLst/>
          </a:prstGeom>
        </p:spPr>
        <p:txBody>
          <a:bodyPr/>
          <a:lstStyle>
            <a:lvl1pPr marL="0" indent="0">
              <a:lnSpc>
                <a:spcPct val="100000"/>
              </a:lnSpc>
              <a:spcBef>
                <a:spcPts val="0"/>
              </a:spcBef>
              <a:buNone/>
              <a:defRPr sz="1400" b="1">
                <a:solidFill>
                  <a:srgbClr val="154470"/>
                </a:solidFill>
                <a:latin typeface="Avenir Next LT Pro" panose="020B0504020202020204" pitchFamily="34" charset="0"/>
              </a:defRPr>
            </a:lvl1pPr>
          </a:lstStyle>
          <a:p>
            <a:pPr lvl="0"/>
            <a:r>
              <a:rPr lang="en-US"/>
              <a:t>Add text here…</a:t>
            </a:r>
          </a:p>
        </p:txBody>
      </p:sp>
      <p:sp>
        <p:nvSpPr>
          <p:cNvPr id="18" name="Text Placeholder 2">
            <a:extLst>
              <a:ext uri="{FF2B5EF4-FFF2-40B4-BE49-F238E27FC236}">
                <a16:creationId xmlns:a16="http://schemas.microsoft.com/office/drawing/2014/main" id="{65D3D481-D6C9-C814-CE0B-B3F41B53D26A}"/>
              </a:ext>
            </a:extLst>
          </p:cNvPr>
          <p:cNvSpPr>
            <a:spLocks noGrp="1"/>
          </p:cNvSpPr>
          <p:nvPr>
            <p:ph type="body" sz="quarter" idx="16" hasCustomPrompt="1"/>
          </p:nvPr>
        </p:nvSpPr>
        <p:spPr>
          <a:xfrm>
            <a:off x="705256" y="2044429"/>
            <a:ext cx="6466901" cy="744165"/>
          </a:xfrm>
          <a:prstGeom prst="rect">
            <a:avLst/>
          </a:prstGeom>
        </p:spPr>
        <p:txBody>
          <a:bodyPr/>
          <a:lstStyle>
            <a:lvl1pPr marL="0" indent="0">
              <a:lnSpc>
                <a:spcPct val="100000"/>
              </a:lnSpc>
              <a:spcBef>
                <a:spcPts val="0"/>
              </a:spcBef>
              <a:buNone/>
              <a:defRPr sz="1200">
                <a:latin typeface="Avenir Next LT Pro" panose="020B0504020202020204" pitchFamily="34" charset="0"/>
              </a:defRPr>
            </a:lvl1pPr>
          </a:lstStyle>
          <a:p>
            <a:pPr lvl="0"/>
            <a:r>
              <a:rPr lang="en-US"/>
              <a:t>Add text here…</a:t>
            </a:r>
          </a:p>
        </p:txBody>
      </p:sp>
      <p:sp>
        <p:nvSpPr>
          <p:cNvPr id="20" name="Title Placeholder 1">
            <a:extLst>
              <a:ext uri="{FF2B5EF4-FFF2-40B4-BE49-F238E27FC236}">
                <a16:creationId xmlns:a16="http://schemas.microsoft.com/office/drawing/2014/main" id="{071AD171-4E2D-9737-05AA-9B51D9959061}"/>
              </a:ext>
            </a:extLst>
          </p:cNvPr>
          <p:cNvSpPr>
            <a:spLocks noGrp="1"/>
          </p:cNvSpPr>
          <p:nvPr>
            <p:ph type="title"/>
          </p:nvPr>
        </p:nvSpPr>
        <p:spPr>
          <a:xfrm>
            <a:off x="585281" y="272747"/>
            <a:ext cx="10515600" cy="451998"/>
          </a:xfrm>
          <a:prstGeom prst="rect">
            <a:avLst/>
          </a:prstGeom>
        </p:spPr>
        <p:txBody>
          <a:bodyPr vert="horz" lIns="91440" tIns="45720" rIns="91440" bIns="45720" rtlCol="0" anchor="ctr">
            <a:normAutofit/>
          </a:bodyPr>
          <a:lstStyle/>
          <a:p>
            <a:r>
              <a:rPr lang="en-US"/>
              <a:t>TITLE PLACEHOLDER</a:t>
            </a:r>
          </a:p>
        </p:txBody>
      </p:sp>
    </p:spTree>
    <p:extLst>
      <p:ext uri="{BB962C8B-B14F-4D97-AF65-F5344CB8AC3E}">
        <p14:creationId xmlns:p14="http://schemas.microsoft.com/office/powerpoint/2010/main" val="22248125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Navy Box W/Text &amp; Chart">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1AB81781-CE36-DAEE-E702-44D768D21086}"/>
              </a:ext>
            </a:extLst>
          </p:cNvPr>
          <p:cNvSpPr>
            <a:spLocks noGrp="1"/>
          </p:cNvSpPr>
          <p:nvPr>
            <p:ph type="title"/>
          </p:nvPr>
        </p:nvSpPr>
        <p:spPr>
          <a:xfrm>
            <a:off x="585281" y="272747"/>
            <a:ext cx="10515600" cy="451998"/>
          </a:xfrm>
          <a:prstGeom prst="rect">
            <a:avLst/>
          </a:prstGeom>
        </p:spPr>
        <p:txBody>
          <a:bodyPr vert="horz" lIns="91440" tIns="45720" rIns="91440" bIns="45720" rtlCol="0" anchor="ctr">
            <a:normAutofit/>
          </a:bodyPr>
          <a:lstStyle/>
          <a:p>
            <a:r>
              <a:rPr lang="en-US"/>
              <a:t>TITLE PLACEHOLDER</a:t>
            </a:r>
          </a:p>
        </p:txBody>
      </p:sp>
      <p:sp>
        <p:nvSpPr>
          <p:cNvPr id="3" name="Chart Placeholder 2">
            <a:extLst>
              <a:ext uri="{FF2B5EF4-FFF2-40B4-BE49-F238E27FC236}">
                <a16:creationId xmlns:a16="http://schemas.microsoft.com/office/drawing/2014/main" id="{359CABE8-70B6-C41A-C6DE-482512E84377}"/>
              </a:ext>
            </a:extLst>
          </p:cNvPr>
          <p:cNvSpPr>
            <a:spLocks noGrp="1"/>
          </p:cNvSpPr>
          <p:nvPr>
            <p:ph type="chart" sz="quarter" idx="17" hasCustomPrompt="1"/>
          </p:nvPr>
        </p:nvSpPr>
        <p:spPr>
          <a:xfrm>
            <a:off x="5155661" y="1143000"/>
            <a:ext cx="6312440" cy="4664075"/>
          </a:xfrm>
          <a:prstGeom prst="rect">
            <a:avLst/>
          </a:prstGeom>
        </p:spPr>
        <p:txBody>
          <a:bodyPr anchor="ctr"/>
          <a:lstStyle>
            <a:lvl1pPr marL="0" indent="0" algn="ctr">
              <a:buNone/>
              <a:defRPr sz="1400">
                <a:latin typeface="Avenir Next LT Pro" panose="020B0504020202020204" pitchFamily="34" charset="0"/>
              </a:defRPr>
            </a:lvl1pPr>
          </a:lstStyle>
          <a:p>
            <a:r>
              <a:rPr lang="en-US"/>
              <a:t>Add Chart</a:t>
            </a:r>
          </a:p>
        </p:txBody>
      </p:sp>
      <p:sp>
        <p:nvSpPr>
          <p:cNvPr id="10" name="Rectangle 9">
            <a:extLst>
              <a:ext uri="{FF2B5EF4-FFF2-40B4-BE49-F238E27FC236}">
                <a16:creationId xmlns:a16="http://schemas.microsoft.com/office/drawing/2014/main" id="{396C1F32-3E2A-1AAC-8978-429C2CE120CE}"/>
              </a:ext>
            </a:extLst>
          </p:cNvPr>
          <p:cNvSpPr/>
          <p:nvPr userDrawn="1"/>
        </p:nvSpPr>
        <p:spPr>
          <a:xfrm>
            <a:off x="495300" y="661176"/>
            <a:ext cx="4367156" cy="5556744"/>
          </a:xfrm>
          <a:prstGeom prst="rect">
            <a:avLst/>
          </a:prstGeom>
          <a:solidFill>
            <a:srgbClr val="1544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a:extLst>
              <a:ext uri="{FF2B5EF4-FFF2-40B4-BE49-F238E27FC236}">
                <a16:creationId xmlns:a16="http://schemas.microsoft.com/office/drawing/2014/main" id="{9346BACE-BDFF-E29B-B887-1392DE1E3BE8}"/>
              </a:ext>
            </a:extLst>
          </p:cNvPr>
          <p:cNvSpPr>
            <a:spLocks noGrp="1"/>
          </p:cNvSpPr>
          <p:nvPr>
            <p:ph type="body" sz="quarter" idx="16" hasCustomPrompt="1"/>
          </p:nvPr>
        </p:nvSpPr>
        <p:spPr>
          <a:xfrm>
            <a:off x="760098" y="1107342"/>
            <a:ext cx="3837561" cy="702003"/>
          </a:xfrm>
          <a:prstGeom prst="rect">
            <a:avLst/>
          </a:prstGeom>
        </p:spPr>
        <p:txBody>
          <a:bodyPr/>
          <a:lstStyle>
            <a:lvl1pPr marL="0" indent="0">
              <a:lnSpc>
                <a:spcPct val="100000"/>
              </a:lnSpc>
              <a:spcBef>
                <a:spcPts val="0"/>
              </a:spcBef>
              <a:buNone/>
              <a:defRPr sz="1400" b="1">
                <a:solidFill>
                  <a:schemeClr val="bg1"/>
                </a:solidFill>
                <a:latin typeface="Avenir Next LT Pro" panose="020B0504020202020204" pitchFamily="34" charset="0"/>
              </a:defRPr>
            </a:lvl1pPr>
          </a:lstStyle>
          <a:p>
            <a:pPr lvl="0"/>
            <a:r>
              <a:rPr lang="en-US"/>
              <a:t>Add text here…</a:t>
            </a:r>
          </a:p>
        </p:txBody>
      </p:sp>
      <p:sp>
        <p:nvSpPr>
          <p:cNvPr id="20" name="Text Placeholder 2">
            <a:extLst>
              <a:ext uri="{FF2B5EF4-FFF2-40B4-BE49-F238E27FC236}">
                <a16:creationId xmlns:a16="http://schemas.microsoft.com/office/drawing/2014/main" id="{361ABFDA-9FDB-4E78-D9F0-203A930DE6B5}"/>
              </a:ext>
            </a:extLst>
          </p:cNvPr>
          <p:cNvSpPr>
            <a:spLocks noGrp="1"/>
          </p:cNvSpPr>
          <p:nvPr>
            <p:ph type="body" sz="quarter" idx="18" hasCustomPrompt="1"/>
          </p:nvPr>
        </p:nvSpPr>
        <p:spPr>
          <a:xfrm>
            <a:off x="760098" y="1961745"/>
            <a:ext cx="3837561" cy="3845330"/>
          </a:xfrm>
          <a:prstGeom prst="rect">
            <a:avLst/>
          </a:prstGeom>
        </p:spPr>
        <p:txBody>
          <a:bodyPr/>
          <a:lstStyle>
            <a:lvl1pPr marL="0" indent="0">
              <a:lnSpc>
                <a:spcPct val="100000"/>
              </a:lnSpc>
              <a:spcBef>
                <a:spcPts val="0"/>
              </a:spcBef>
              <a:buNone/>
              <a:defRPr sz="1200" b="0">
                <a:solidFill>
                  <a:schemeClr val="bg1"/>
                </a:solidFill>
                <a:latin typeface="Avenir Next LT Pro" panose="020B0504020202020204" pitchFamily="34" charset="0"/>
              </a:defRPr>
            </a:lvl1pPr>
          </a:lstStyle>
          <a:p>
            <a:pPr lvl="0"/>
            <a:r>
              <a:rPr lang="en-US"/>
              <a:t>Add text here…</a:t>
            </a:r>
          </a:p>
        </p:txBody>
      </p:sp>
    </p:spTree>
    <p:extLst>
      <p:ext uri="{BB962C8B-B14F-4D97-AF65-F5344CB8AC3E}">
        <p14:creationId xmlns:p14="http://schemas.microsoft.com/office/powerpoint/2010/main" val="2350067492"/>
      </p:ext>
    </p:extLst>
  </p:cSld>
  <p:clrMapOvr>
    <a:masterClrMapping/>
  </p:clrMapOvr>
  <p:extLst>
    <p:ext uri="{DCECCB84-F9BA-43D5-87BE-67443E8EF086}">
      <p15:sldGuideLst xmlns:p15="http://schemas.microsoft.com/office/powerpoint/2012/main">
        <p15:guide id="1" orient="horz" pos="72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Navy Box W/Text &amp; Pictur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A28E98C-C118-8BDF-05D0-72386B56DF5F}"/>
              </a:ext>
            </a:extLst>
          </p:cNvPr>
          <p:cNvSpPr/>
          <p:nvPr userDrawn="1"/>
        </p:nvSpPr>
        <p:spPr>
          <a:xfrm>
            <a:off x="495300" y="661176"/>
            <a:ext cx="4367156" cy="5556744"/>
          </a:xfrm>
          <a:prstGeom prst="rect">
            <a:avLst/>
          </a:prstGeom>
          <a:solidFill>
            <a:srgbClr val="1544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Placeholder 1">
            <a:extLst>
              <a:ext uri="{FF2B5EF4-FFF2-40B4-BE49-F238E27FC236}">
                <a16:creationId xmlns:a16="http://schemas.microsoft.com/office/drawing/2014/main" id="{1AB81781-CE36-DAEE-E702-44D768D21086}"/>
              </a:ext>
            </a:extLst>
          </p:cNvPr>
          <p:cNvSpPr>
            <a:spLocks noGrp="1"/>
          </p:cNvSpPr>
          <p:nvPr>
            <p:ph type="title"/>
          </p:nvPr>
        </p:nvSpPr>
        <p:spPr>
          <a:xfrm>
            <a:off x="585281" y="272747"/>
            <a:ext cx="10515600" cy="451998"/>
          </a:xfrm>
          <a:prstGeom prst="rect">
            <a:avLst/>
          </a:prstGeom>
        </p:spPr>
        <p:txBody>
          <a:bodyPr vert="horz" lIns="91440" tIns="45720" rIns="91440" bIns="45720" rtlCol="0" anchor="ctr">
            <a:normAutofit/>
          </a:bodyPr>
          <a:lstStyle/>
          <a:p>
            <a:r>
              <a:rPr lang="en-US"/>
              <a:t>TITLE PLACEHOLDER</a:t>
            </a:r>
          </a:p>
        </p:txBody>
      </p:sp>
      <p:sp>
        <p:nvSpPr>
          <p:cNvPr id="15" name="Text Placeholder 2">
            <a:extLst>
              <a:ext uri="{FF2B5EF4-FFF2-40B4-BE49-F238E27FC236}">
                <a16:creationId xmlns:a16="http://schemas.microsoft.com/office/drawing/2014/main" id="{9346BACE-BDFF-E29B-B887-1392DE1E3BE8}"/>
              </a:ext>
            </a:extLst>
          </p:cNvPr>
          <p:cNvSpPr>
            <a:spLocks noGrp="1"/>
          </p:cNvSpPr>
          <p:nvPr>
            <p:ph type="body" sz="quarter" idx="16" hasCustomPrompt="1"/>
          </p:nvPr>
        </p:nvSpPr>
        <p:spPr>
          <a:xfrm>
            <a:off x="760098" y="1107342"/>
            <a:ext cx="3837561" cy="702003"/>
          </a:xfrm>
          <a:prstGeom prst="rect">
            <a:avLst/>
          </a:prstGeom>
        </p:spPr>
        <p:txBody>
          <a:bodyPr/>
          <a:lstStyle>
            <a:lvl1pPr marL="0" indent="0">
              <a:lnSpc>
                <a:spcPct val="100000"/>
              </a:lnSpc>
              <a:spcBef>
                <a:spcPts val="0"/>
              </a:spcBef>
              <a:buNone/>
              <a:defRPr sz="1400" b="1">
                <a:solidFill>
                  <a:schemeClr val="bg1"/>
                </a:solidFill>
                <a:latin typeface="Avenir Next LT Pro" panose="020B0504020202020204" pitchFamily="34" charset="0"/>
              </a:defRPr>
            </a:lvl1pPr>
          </a:lstStyle>
          <a:p>
            <a:pPr lvl="0"/>
            <a:r>
              <a:rPr lang="en-US"/>
              <a:t>Add text here…</a:t>
            </a:r>
          </a:p>
        </p:txBody>
      </p:sp>
      <p:sp>
        <p:nvSpPr>
          <p:cNvPr id="20" name="Text Placeholder 2">
            <a:extLst>
              <a:ext uri="{FF2B5EF4-FFF2-40B4-BE49-F238E27FC236}">
                <a16:creationId xmlns:a16="http://schemas.microsoft.com/office/drawing/2014/main" id="{361ABFDA-9FDB-4E78-D9F0-203A930DE6B5}"/>
              </a:ext>
            </a:extLst>
          </p:cNvPr>
          <p:cNvSpPr>
            <a:spLocks noGrp="1"/>
          </p:cNvSpPr>
          <p:nvPr>
            <p:ph type="body" sz="quarter" idx="18" hasCustomPrompt="1"/>
          </p:nvPr>
        </p:nvSpPr>
        <p:spPr>
          <a:xfrm>
            <a:off x="760098" y="1961745"/>
            <a:ext cx="3837561" cy="3845330"/>
          </a:xfrm>
          <a:prstGeom prst="rect">
            <a:avLst/>
          </a:prstGeom>
        </p:spPr>
        <p:txBody>
          <a:bodyPr/>
          <a:lstStyle>
            <a:lvl1pPr marL="0" indent="0">
              <a:lnSpc>
                <a:spcPct val="100000"/>
              </a:lnSpc>
              <a:spcBef>
                <a:spcPts val="0"/>
              </a:spcBef>
              <a:buNone/>
              <a:defRPr sz="1200" b="0">
                <a:solidFill>
                  <a:schemeClr val="bg1"/>
                </a:solidFill>
                <a:latin typeface="Avenir Next LT Pro" panose="020B0504020202020204" pitchFamily="34" charset="0"/>
              </a:defRPr>
            </a:lvl1pPr>
          </a:lstStyle>
          <a:p>
            <a:pPr lvl="0"/>
            <a:r>
              <a:rPr lang="en-US"/>
              <a:t>Add text here…</a:t>
            </a:r>
          </a:p>
        </p:txBody>
      </p:sp>
      <p:sp>
        <p:nvSpPr>
          <p:cNvPr id="13" name="Picture Placeholder 2">
            <a:extLst>
              <a:ext uri="{FF2B5EF4-FFF2-40B4-BE49-F238E27FC236}">
                <a16:creationId xmlns:a16="http://schemas.microsoft.com/office/drawing/2014/main" id="{73C579C7-0BE0-DB0C-9EB2-948332AAF402}"/>
              </a:ext>
            </a:extLst>
          </p:cNvPr>
          <p:cNvSpPr>
            <a:spLocks noGrp="1"/>
          </p:cNvSpPr>
          <p:nvPr>
            <p:ph type="pic" sz="quarter" idx="17" hasCustomPrompt="1"/>
          </p:nvPr>
        </p:nvSpPr>
        <p:spPr>
          <a:xfrm>
            <a:off x="4881913" y="680633"/>
            <a:ext cx="6813600" cy="5525292"/>
          </a:xfrm>
          <a:prstGeom prst="rect">
            <a:avLst/>
          </a:prstGeom>
        </p:spPr>
        <p:txBody>
          <a:bodyPr anchor="ctr"/>
          <a:lstStyle>
            <a:lvl1pPr marL="0" indent="0" algn="ctr">
              <a:buNone/>
              <a:defRPr sz="1400">
                <a:latin typeface="Avenir Next LT Pro" panose="020B0504020202020204" pitchFamily="34" charset="0"/>
              </a:defRPr>
            </a:lvl1pPr>
          </a:lstStyle>
          <a:p>
            <a:r>
              <a:rPr lang="en-US"/>
              <a:t>Add Picture</a:t>
            </a:r>
          </a:p>
        </p:txBody>
      </p:sp>
    </p:spTree>
    <p:extLst>
      <p:ext uri="{BB962C8B-B14F-4D97-AF65-F5344CB8AC3E}">
        <p14:creationId xmlns:p14="http://schemas.microsoft.com/office/powerpoint/2010/main" val="926203195"/>
      </p:ext>
    </p:extLst>
  </p:cSld>
  <p:clrMapOvr>
    <a:masterClrMapping/>
  </p:clrMapOvr>
  <p:extLst>
    <p:ext uri="{DCECCB84-F9BA-43D5-87BE-67443E8EF086}">
      <p15:sldGuideLst xmlns:p15="http://schemas.microsoft.com/office/powerpoint/2012/main">
        <p15:guide id="1" orient="horz" pos="72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Navy Box W/Text Blank">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1AB81781-CE36-DAEE-E702-44D768D21086}"/>
              </a:ext>
            </a:extLst>
          </p:cNvPr>
          <p:cNvSpPr>
            <a:spLocks noGrp="1"/>
          </p:cNvSpPr>
          <p:nvPr>
            <p:ph type="title"/>
          </p:nvPr>
        </p:nvSpPr>
        <p:spPr>
          <a:xfrm>
            <a:off x="585281" y="272747"/>
            <a:ext cx="10515600" cy="451998"/>
          </a:xfrm>
          <a:prstGeom prst="rect">
            <a:avLst/>
          </a:prstGeom>
        </p:spPr>
        <p:txBody>
          <a:bodyPr vert="horz" lIns="91440" tIns="45720" rIns="91440" bIns="45720" rtlCol="0" anchor="ctr">
            <a:normAutofit/>
          </a:bodyPr>
          <a:lstStyle/>
          <a:p>
            <a:r>
              <a:rPr lang="en-US"/>
              <a:t>TITLE PLACEHOLDER</a:t>
            </a:r>
          </a:p>
        </p:txBody>
      </p:sp>
      <p:sp>
        <p:nvSpPr>
          <p:cNvPr id="10" name="Rectangle 9">
            <a:extLst>
              <a:ext uri="{FF2B5EF4-FFF2-40B4-BE49-F238E27FC236}">
                <a16:creationId xmlns:a16="http://schemas.microsoft.com/office/drawing/2014/main" id="{396C1F32-3E2A-1AAC-8978-429C2CE120CE}"/>
              </a:ext>
            </a:extLst>
          </p:cNvPr>
          <p:cNvSpPr/>
          <p:nvPr userDrawn="1"/>
        </p:nvSpPr>
        <p:spPr>
          <a:xfrm>
            <a:off x="495300" y="661176"/>
            <a:ext cx="4367156" cy="5556744"/>
          </a:xfrm>
          <a:prstGeom prst="rect">
            <a:avLst/>
          </a:prstGeom>
          <a:solidFill>
            <a:srgbClr val="1544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a:extLst>
              <a:ext uri="{FF2B5EF4-FFF2-40B4-BE49-F238E27FC236}">
                <a16:creationId xmlns:a16="http://schemas.microsoft.com/office/drawing/2014/main" id="{9346BACE-BDFF-E29B-B887-1392DE1E3BE8}"/>
              </a:ext>
            </a:extLst>
          </p:cNvPr>
          <p:cNvSpPr>
            <a:spLocks noGrp="1"/>
          </p:cNvSpPr>
          <p:nvPr>
            <p:ph type="body" sz="quarter" idx="16" hasCustomPrompt="1"/>
          </p:nvPr>
        </p:nvSpPr>
        <p:spPr>
          <a:xfrm>
            <a:off x="760098" y="1107342"/>
            <a:ext cx="3837561" cy="702003"/>
          </a:xfrm>
          <a:prstGeom prst="rect">
            <a:avLst/>
          </a:prstGeom>
        </p:spPr>
        <p:txBody>
          <a:bodyPr/>
          <a:lstStyle>
            <a:lvl1pPr marL="0" indent="0">
              <a:lnSpc>
                <a:spcPct val="100000"/>
              </a:lnSpc>
              <a:spcBef>
                <a:spcPts val="0"/>
              </a:spcBef>
              <a:buNone/>
              <a:defRPr sz="1400" b="1">
                <a:solidFill>
                  <a:schemeClr val="bg1"/>
                </a:solidFill>
                <a:latin typeface="Avenir Next LT Pro" panose="020B0504020202020204" pitchFamily="34" charset="0"/>
              </a:defRPr>
            </a:lvl1pPr>
          </a:lstStyle>
          <a:p>
            <a:pPr lvl="0"/>
            <a:r>
              <a:rPr lang="en-US"/>
              <a:t>Add text here…</a:t>
            </a:r>
          </a:p>
        </p:txBody>
      </p:sp>
      <p:sp>
        <p:nvSpPr>
          <p:cNvPr id="20" name="Text Placeholder 2">
            <a:extLst>
              <a:ext uri="{FF2B5EF4-FFF2-40B4-BE49-F238E27FC236}">
                <a16:creationId xmlns:a16="http://schemas.microsoft.com/office/drawing/2014/main" id="{361ABFDA-9FDB-4E78-D9F0-203A930DE6B5}"/>
              </a:ext>
            </a:extLst>
          </p:cNvPr>
          <p:cNvSpPr>
            <a:spLocks noGrp="1"/>
          </p:cNvSpPr>
          <p:nvPr>
            <p:ph type="body" sz="quarter" idx="18" hasCustomPrompt="1"/>
          </p:nvPr>
        </p:nvSpPr>
        <p:spPr>
          <a:xfrm>
            <a:off x="760098" y="1961745"/>
            <a:ext cx="3837561" cy="3845330"/>
          </a:xfrm>
          <a:prstGeom prst="rect">
            <a:avLst/>
          </a:prstGeom>
        </p:spPr>
        <p:txBody>
          <a:bodyPr/>
          <a:lstStyle>
            <a:lvl1pPr marL="0" indent="0">
              <a:lnSpc>
                <a:spcPct val="100000"/>
              </a:lnSpc>
              <a:spcBef>
                <a:spcPts val="0"/>
              </a:spcBef>
              <a:buNone/>
              <a:defRPr sz="1200" b="0">
                <a:solidFill>
                  <a:schemeClr val="bg1"/>
                </a:solidFill>
                <a:latin typeface="Avenir Next LT Pro" panose="020B0504020202020204" pitchFamily="34" charset="0"/>
              </a:defRPr>
            </a:lvl1pPr>
          </a:lstStyle>
          <a:p>
            <a:pPr lvl="0"/>
            <a:r>
              <a:rPr lang="en-US"/>
              <a:t>Add text here…</a:t>
            </a:r>
          </a:p>
        </p:txBody>
      </p:sp>
    </p:spTree>
    <p:extLst>
      <p:ext uri="{BB962C8B-B14F-4D97-AF65-F5344CB8AC3E}">
        <p14:creationId xmlns:p14="http://schemas.microsoft.com/office/powerpoint/2010/main" val="1872260650"/>
      </p:ext>
    </p:extLst>
  </p:cSld>
  <p:clrMapOvr>
    <a:masterClrMapping/>
  </p:clrMapOvr>
  <p:extLst>
    <p:ext uri="{DCECCB84-F9BA-43D5-87BE-67443E8EF086}">
      <p15:sldGuideLst xmlns:p15="http://schemas.microsoft.com/office/powerpoint/2012/main">
        <p15:guide id="1" orient="horz" pos="72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con Subheader/Body Text">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1AB81781-CE36-DAEE-E702-44D768D21086}"/>
              </a:ext>
            </a:extLst>
          </p:cNvPr>
          <p:cNvSpPr>
            <a:spLocks noGrp="1"/>
          </p:cNvSpPr>
          <p:nvPr>
            <p:ph type="title"/>
          </p:nvPr>
        </p:nvSpPr>
        <p:spPr>
          <a:xfrm>
            <a:off x="585281" y="272747"/>
            <a:ext cx="10515600" cy="451998"/>
          </a:xfrm>
          <a:prstGeom prst="rect">
            <a:avLst/>
          </a:prstGeom>
        </p:spPr>
        <p:txBody>
          <a:bodyPr vert="horz" lIns="91440" tIns="45720" rIns="91440" bIns="45720" rtlCol="0" anchor="ctr">
            <a:normAutofit/>
          </a:bodyPr>
          <a:lstStyle/>
          <a:p>
            <a:r>
              <a:rPr lang="en-US"/>
              <a:t>TITLE PLACEHOLDER</a:t>
            </a:r>
          </a:p>
        </p:txBody>
      </p:sp>
      <p:sp>
        <p:nvSpPr>
          <p:cNvPr id="45" name="Text Placeholder 33">
            <a:extLst>
              <a:ext uri="{FF2B5EF4-FFF2-40B4-BE49-F238E27FC236}">
                <a16:creationId xmlns:a16="http://schemas.microsoft.com/office/drawing/2014/main" id="{596F4942-7C1E-85B3-E982-83DE5DC0ED1E}"/>
              </a:ext>
            </a:extLst>
          </p:cNvPr>
          <p:cNvSpPr>
            <a:spLocks noGrp="1"/>
          </p:cNvSpPr>
          <p:nvPr>
            <p:ph type="body" sz="quarter" idx="14" hasCustomPrompt="1"/>
          </p:nvPr>
        </p:nvSpPr>
        <p:spPr>
          <a:xfrm>
            <a:off x="1620908" y="1701061"/>
            <a:ext cx="4252174" cy="233767"/>
          </a:xfrm>
          <a:prstGeom prst="rect">
            <a:avLst/>
          </a:prstGeom>
        </p:spPr>
        <p:txBody>
          <a:bodyPr/>
          <a:lstStyle>
            <a:lvl1pPr marL="0" indent="0">
              <a:buNone/>
              <a:defRPr sz="1200" b="1">
                <a:solidFill>
                  <a:srgbClr val="154470"/>
                </a:solidFill>
                <a:latin typeface="Avenir Next LT Pro" panose="020B0504020202020204" pitchFamily="34" charset="0"/>
              </a:defRPr>
            </a:lvl1pPr>
          </a:lstStyle>
          <a:p>
            <a:pPr lvl="0"/>
            <a:r>
              <a:rPr lang="en-US" err="1"/>
              <a:t>Subheader</a:t>
            </a:r>
            <a:r>
              <a:rPr lang="en-US"/>
              <a:t> Title</a:t>
            </a:r>
          </a:p>
        </p:txBody>
      </p:sp>
      <p:sp>
        <p:nvSpPr>
          <p:cNvPr id="46" name="Text Placeholder 2">
            <a:extLst>
              <a:ext uri="{FF2B5EF4-FFF2-40B4-BE49-F238E27FC236}">
                <a16:creationId xmlns:a16="http://schemas.microsoft.com/office/drawing/2014/main" id="{0D630656-3FD9-CF31-827A-1225DA678DD7}"/>
              </a:ext>
            </a:extLst>
          </p:cNvPr>
          <p:cNvSpPr>
            <a:spLocks noGrp="1"/>
          </p:cNvSpPr>
          <p:nvPr>
            <p:ph type="body" sz="quarter" idx="15" hasCustomPrompt="1"/>
          </p:nvPr>
        </p:nvSpPr>
        <p:spPr>
          <a:xfrm>
            <a:off x="1620909" y="2037945"/>
            <a:ext cx="4252174" cy="617707"/>
          </a:xfrm>
          <a:prstGeom prst="rect">
            <a:avLst/>
          </a:prstGeom>
        </p:spPr>
        <p:txBody>
          <a:bodyPr/>
          <a:lstStyle>
            <a:lvl1pPr marL="0" indent="0">
              <a:lnSpc>
                <a:spcPct val="100000"/>
              </a:lnSpc>
              <a:spcBef>
                <a:spcPts val="0"/>
              </a:spcBef>
              <a:buNone/>
              <a:defRPr sz="1200">
                <a:latin typeface="Avenir Next LT Pro" panose="020B0504020202020204" pitchFamily="34" charset="0"/>
              </a:defRPr>
            </a:lvl1pPr>
          </a:lstStyle>
          <a:p>
            <a:pPr lvl="0"/>
            <a:r>
              <a:rPr lang="en-US"/>
              <a:t>Add text here…</a:t>
            </a:r>
          </a:p>
        </p:txBody>
      </p:sp>
      <p:sp>
        <p:nvSpPr>
          <p:cNvPr id="51" name="Picture Placeholder 2">
            <a:extLst>
              <a:ext uri="{FF2B5EF4-FFF2-40B4-BE49-F238E27FC236}">
                <a16:creationId xmlns:a16="http://schemas.microsoft.com/office/drawing/2014/main" id="{97089953-FFA8-BB0D-79ED-F3D83993F642}"/>
              </a:ext>
            </a:extLst>
          </p:cNvPr>
          <p:cNvSpPr>
            <a:spLocks noGrp="1"/>
          </p:cNvSpPr>
          <p:nvPr>
            <p:ph type="pic" sz="quarter" idx="24" hasCustomPrompt="1"/>
          </p:nvPr>
        </p:nvSpPr>
        <p:spPr>
          <a:xfrm>
            <a:off x="695529" y="1701061"/>
            <a:ext cx="798726" cy="954591"/>
          </a:xfrm>
          <a:prstGeom prst="rect">
            <a:avLst/>
          </a:prstGeom>
        </p:spPr>
        <p:txBody>
          <a:bodyPr anchor="ctr"/>
          <a:lstStyle>
            <a:lvl1pPr marL="0" indent="0">
              <a:buNone/>
              <a:defRPr sz="1400">
                <a:latin typeface="Avenir Next LT Pro" panose="020B05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Add Picture</a:t>
            </a:r>
          </a:p>
          <a:p>
            <a:endParaRPr lang="en-US"/>
          </a:p>
        </p:txBody>
      </p:sp>
      <p:sp>
        <p:nvSpPr>
          <p:cNvPr id="53" name="Text Placeholder 33">
            <a:extLst>
              <a:ext uri="{FF2B5EF4-FFF2-40B4-BE49-F238E27FC236}">
                <a16:creationId xmlns:a16="http://schemas.microsoft.com/office/drawing/2014/main" id="{925E15A6-D0A0-03C0-39D7-CBE0DCBD2593}"/>
              </a:ext>
            </a:extLst>
          </p:cNvPr>
          <p:cNvSpPr>
            <a:spLocks noGrp="1"/>
          </p:cNvSpPr>
          <p:nvPr>
            <p:ph type="body" sz="quarter" idx="25" hasCustomPrompt="1"/>
          </p:nvPr>
        </p:nvSpPr>
        <p:spPr>
          <a:xfrm>
            <a:off x="1620908" y="2923504"/>
            <a:ext cx="4252174" cy="233767"/>
          </a:xfrm>
          <a:prstGeom prst="rect">
            <a:avLst/>
          </a:prstGeom>
        </p:spPr>
        <p:txBody>
          <a:bodyPr/>
          <a:lstStyle>
            <a:lvl1pPr marL="0" indent="0">
              <a:buNone/>
              <a:defRPr sz="1200" b="1">
                <a:solidFill>
                  <a:srgbClr val="154470"/>
                </a:solidFill>
                <a:latin typeface="Avenir Next LT Pro" panose="020B0504020202020204" pitchFamily="34" charset="0"/>
              </a:defRPr>
            </a:lvl1pPr>
          </a:lstStyle>
          <a:p>
            <a:pPr lvl="0"/>
            <a:r>
              <a:rPr lang="en-US" err="1"/>
              <a:t>Subheader</a:t>
            </a:r>
            <a:r>
              <a:rPr lang="en-US"/>
              <a:t> Title</a:t>
            </a:r>
          </a:p>
        </p:txBody>
      </p:sp>
      <p:sp>
        <p:nvSpPr>
          <p:cNvPr id="54" name="Text Placeholder 2">
            <a:extLst>
              <a:ext uri="{FF2B5EF4-FFF2-40B4-BE49-F238E27FC236}">
                <a16:creationId xmlns:a16="http://schemas.microsoft.com/office/drawing/2014/main" id="{39DF020D-2D4E-566F-4E4D-469B805093E8}"/>
              </a:ext>
            </a:extLst>
          </p:cNvPr>
          <p:cNvSpPr>
            <a:spLocks noGrp="1"/>
          </p:cNvSpPr>
          <p:nvPr>
            <p:ph type="body" sz="quarter" idx="26" hasCustomPrompt="1"/>
          </p:nvPr>
        </p:nvSpPr>
        <p:spPr>
          <a:xfrm>
            <a:off x="1620909" y="3260388"/>
            <a:ext cx="4252174" cy="617707"/>
          </a:xfrm>
          <a:prstGeom prst="rect">
            <a:avLst/>
          </a:prstGeom>
        </p:spPr>
        <p:txBody>
          <a:bodyPr/>
          <a:lstStyle>
            <a:lvl1pPr marL="0" indent="0">
              <a:lnSpc>
                <a:spcPct val="100000"/>
              </a:lnSpc>
              <a:spcBef>
                <a:spcPts val="0"/>
              </a:spcBef>
              <a:buNone/>
              <a:defRPr sz="1200">
                <a:latin typeface="Avenir Next LT Pro" panose="020B0504020202020204" pitchFamily="34" charset="0"/>
              </a:defRPr>
            </a:lvl1pPr>
          </a:lstStyle>
          <a:p>
            <a:pPr lvl="0"/>
            <a:r>
              <a:rPr lang="en-US"/>
              <a:t>Add text here…</a:t>
            </a:r>
          </a:p>
        </p:txBody>
      </p:sp>
      <p:sp>
        <p:nvSpPr>
          <p:cNvPr id="55" name="Picture Placeholder 2">
            <a:extLst>
              <a:ext uri="{FF2B5EF4-FFF2-40B4-BE49-F238E27FC236}">
                <a16:creationId xmlns:a16="http://schemas.microsoft.com/office/drawing/2014/main" id="{415732CA-CC17-9433-D007-130CB8F488AD}"/>
              </a:ext>
            </a:extLst>
          </p:cNvPr>
          <p:cNvSpPr>
            <a:spLocks noGrp="1"/>
          </p:cNvSpPr>
          <p:nvPr>
            <p:ph type="pic" sz="quarter" idx="27" hasCustomPrompt="1"/>
          </p:nvPr>
        </p:nvSpPr>
        <p:spPr>
          <a:xfrm>
            <a:off x="695529" y="2923504"/>
            <a:ext cx="798726" cy="954591"/>
          </a:xfrm>
          <a:prstGeom prst="rect">
            <a:avLst/>
          </a:prstGeom>
        </p:spPr>
        <p:txBody>
          <a:bodyPr anchor="ctr"/>
          <a:lstStyle>
            <a:lvl1pPr marL="0" indent="0">
              <a:buNone/>
              <a:defRPr sz="1400">
                <a:latin typeface="Avenir Next LT Pro" panose="020B05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Add Picture</a:t>
            </a:r>
          </a:p>
          <a:p>
            <a:endParaRPr lang="en-US"/>
          </a:p>
        </p:txBody>
      </p:sp>
      <p:sp>
        <p:nvSpPr>
          <p:cNvPr id="56" name="Text Placeholder 33">
            <a:extLst>
              <a:ext uri="{FF2B5EF4-FFF2-40B4-BE49-F238E27FC236}">
                <a16:creationId xmlns:a16="http://schemas.microsoft.com/office/drawing/2014/main" id="{B2E53404-3F8B-B5FE-38A5-A21A17CBFAC6}"/>
              </a:ext>
            </a:extLst>
          </p:cNvPr>
          <p:cNvSpPr>
            <a:spLocks noGrp="1"/>
          </p:cNvSpPr>
          <p:nvPr>
            <p:ph type="body" sz="quarter" idx="28" hasCustomPrompt="1"/>
          </p:nvPr>
        </p:nvSpPr>
        <p:spPr>
          <a:xfrm>
            <a:off x="1620908" y="4178372"/>
            <a:ext cx="4252174" cy="233767"/>
          </a:xfrm>
          <a:prstGeom prst="rect">
            <a:avLst/>
          </a:prstGeom>
        </p:spPr>
        <p:txBody>
          <a:bodyPr/>
          <a:lstStyle>
            <a:lvl1pPr marL="0" indent="0">
              <a:buNone/>
              <a:defRPr sz="1200" b="1">
                <a:solidFill>
                  <a:srgbClr val="154470"/>
                </a:solidFill>
                <a:latin typeface="Avenir Next LT Pro" panose="020B0504020202020204" pitchFamily="34" charset="0"/>
              </a:defRPr>
            </a:lvl1pPr>
          </a:lstStyle>
          <a:p>
            <a:pPr lvl="0"/>
            <a:r>
              <a:rPr lang="en-US" err="1"/>
              <a:t>Subheader</a:t>
            </a:r>
            <a:r>
              <a:rPr lang="en-US"/>
              <a:t> Title</a:t>
            </a:r>
          </a:p>
        </p:txBody>
      </p:sp>
      <p:sp>
        <p:nvSpPr>
          <p:cNvPr id="57" name="Text Placeholder 2">
            <a:extLst>
              <a:ext uri="{FF2B5EF4-FFF2-40B4-BE49-F238E27FC236}">
                <a16:creationId xmlns:a16="http://schemas.microsoft.com/office/drawing/2014/main" id="{8F129AD6-76AF-48B2-F7D4-852CBE5AD7BA}"/>
              </a:ext>
            </a:extLst>
          </p:cNvPr>
          <p:cNvSpPr>
            <a:spLocks noGrp="1"/>
          </p:cNvSpPr>
          <p:nvPr>
            <p:ph type="body" sz="quarter" idx="29" hasCustomPrompt="1"/>
          </p:nvPr>
        </p:nvSpPr>
        <p:spPr>
          <a:xfrm>
            <a:off x="1620909" y="4515256"/>
            <a:ext cx="4252174" cy="617707"/>
          </a:xfrm>
          <a:prstGeom prst="rect">
            <a:avLst/>
          </a:prstGeom>
        </p:spPr>
        <p:txBody>
          <a:bodyPr/>
          <a:lstStyle>
            <a:lvl1pPr marL="0" indent="0">
              <a:lnSpc>
                <a:spcPct val="100000"/>
              </a:lnSpc>
              <a:spcBef>
                <a:spcPts val="0"/>
              </a:spcBef>
              <a:buNone/>
              <a:defRPr sz="1200">
                <a:latin typeface="Avenir Next LT Pro" panose="020B0504020202020204" pitchFamily="34" charset="0"/>
              </a:defRPr>
            </a:lvl1pPr>
          </a:lstStyle>
          <a:p>
            <a:pPr lvl="0"/>
            <a:r>
              <a:rPr lang="en-US"/>
              <a:t>Add text here…</a:t>
            </a:r>
          </a:p>
        </p:txBody>
      </p:sp>
      <p:sp>
        <p:nvSpPr>
          <p:cNvPr id="58" name="Picture Placeholder 2">
            <a:extLst>
              <a:ext uri="{FF2B5EF4-FFF2-40B4-BE49-F238E27FC236}">
                <a16:creationId xmlns:a16="http://schemas.microsoft.com/office/drawing/2014/main" id="{2BBBC4C5-DBD6-4F43-93AF-C150E969D42B}"/>
              </a:ext>
            </a:extLst>
          </p:cNvPr>
          <p:cNvSpPr>
            <a:spLocks noGrp="1"/>
          </p:cNvSpPr>
          <p:nvPr>
            <p:ph type="pic" sz="quarter" idx="30" hasCustomPrompt="1"/>
          </p:nvPr>
        </p:nvSpPr>
        <p:spPr>
          <a:xfrm>
            <a:off x="695529" y="4178372"/>
            <a:ext cx="798726" cy="954591"/>
          </a:xfrm>
          <a:prstGeom prst="rect">
            <a:avLst/>
          </a:prstGeom>
        </p:spPr>
        <p:txBody>
          <a:bodyPr anchor="ctr"/>
          <a:lstStyle>
            <a:lvl1pPr marL="0" indent="0">
              <a:buNone/>
              <a:defRPr sz="1400">
                <a:latin typeface="Avenir Next LT Pro" panose="020B05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Add Picture</a:t>
            </a:r>
          </a:p>
          <a:p>
            <a:endParaRPr lang="en-US"/>
          </a:p>
        </p:txBody>
      </p:sp>
      <p:sp>
        <p:nvSpPr>
          <p:cNvPr id="59" name="Text Placeholder 33">
            <a:extLst>
              <a:ext uri="{FF2B5EF4-FFF2-40B4-BE49-F238E27FC236}">
                <a16:creationId xmlns:a16="http://schemas.microsoft.com/office/drawing/2014/main" id="{53F1D0CE-0948-C657-7E58-15D0AAD2FCED}"/>
              </a:ext>
            </a:extLst>
          </p:cNvPr>
          <p:cNvSpPr>
            <a:spLocks noGrp="1"/>
          </p:cNvSpPr>
          <p:nvPr>
            <p:ph type="body" sz="quarter" idx="31" hasCustomPrompt="1"/>
          </p:nvPr>
        </p:nvSpPr>
        <p:spPr>
          <a:xfrm>
            <a:off x="7215925" y="1701061"/>
            <a:ext cx="4252174" cy="233767"/>
          </a:xfrm>
          <a:prstGeom prst="rect">
            <a:avLst/>
          </a:prstGeom>
        </p:spPr>
        <p:txBody>
          <a:bodyPr/>
          <a:lstStyle>
            <a:lvl1pPr marL="0" indent="0">
              <a:buNone/>
              <a:defRPr sz="1200" b="1">
                <a:solidFill>
                  <a:srgbClr val="154470"/>
                </a:solidFill>
                <a:latin typeface="Avenir Next LT Pro" panose="020B0504020202020204" pitchFamily="34" charset="0"/>
              </a:defRPr>
            </a:lvl1pPr>
          </a:lstStyle>
          <a:p>
            <a:pPr lvl="0"/>
            <a:r>
              <a:rPr lang="en-US" err="1"/>
              <a:t>Subheader</a:t>
            </a:r>
            <a:r>
              <a:rPr lang="en-US"/>
              <a:t> Title</a:t>
            </a:r>
          </a:p>
        </p:txBody>
      </p:sp>
      <p:sp>
        <p:nvSpPr>
          <p:cNvPr id="60" name="Text Placeholder 2">
            <a:extLst>
              <a:ext uri="{FF2B5EF4-FFF2-40B4-BE49-F238E27FC236}">
                <a16:creationId xmlns:a16="http://schemas.microsoft.com/office/drawing/2014/main" id="{6FA4540E-F748-A1D0-51DC-B81BB049004A}"/>
              </a:ext>
            </a:extLst>
          </p:cNvPr>
          <p:cNvSpPr>
            <a:spLocks noGrp="1"/>
          </p:cNvSpPr>
          <p:nvPr>
            <p:ph type="body" sz="quarter" idx="32" hasCustomPrompt="1"/>
          </p:nvPr>
        </p:nvSpPr>
        <p:spPr>
          <a:xfrm>
            <a:off x="7215926" y="2037945"/>
            <a:ext cx="4252174" cy="617707"/>
          </a:xfrm>
          <a:prstGeom prst="rect">
            <a:avLst/>
          </a:prstGeom>
        </p:spPr>
        <p:txBody>
          <a:bodyPr/>
          <a:lstStyle>
            <a:lvl1pPr marL="0" indent="0">
              <a:lnSpc>
                <a:spcPct val="100000"/>
              </a:lnSpc>
              <a:spcBef>
                <a:spcPts val="0"/>
              </a:spcBef>
              <a:buNone/>
              <a:defRPr sz="1200">
                <a:latin typeface="Avenir Next LT Pro" panose="020B0504020202020204" pitchFamily="34" charset="0"/>
              </a:defRPr>
            </a:lvl1pPr>
          </a:lstStyle>
          <a:p>
            <a:pPr lvl="0"/>
            <a:r>
              <a:rPr lang="en-US"/>
              <a:t>Add text here…</a:t>
            </a:r>
          </a:p>
        </p:txBody>
      </p:sp>
      <p:sp>
        <p:nvSpPr>
          <p:cNvPr id="61" name="Picture Placeholder 2">
            <a:extLst>
              <a:ext uri="{FF2B5EF4-FFF2-40B4-BE49-F238E27FC236}">
                <a16:creationId xmlns:a16="http://schemas.microsoft.com/office/drawing/2014/main" id="{544B8AB2-730F-2C73-302F-E22CC99229F7}"/>
              </a:ext>
            </a:extLst>
          </p:cNvPr>
          <p:cNvSpPr>
            <a:spLocks noGrp="1"/>
          </p:cNvSpPr>
          <p:nvPr>
            <p:ph type="pic" sz="quarter" idx="33" hasCustomPrompt="1"/>
          </p:nvPr>
        </p:nvSpPr>
        <p:spPr>
          <a:xfrm>
            <a:off x="6290546" y="1701061"/>
            <a:ext cx="798726" cy="954591"/>
          </a:xfrm>
          <a:prstGeom prst="rect">
            <a:avLst/>
          </a:prstGeom>
        </p:spPr>
        <p:txBody>
          <a:bodyPr anchor="ctr"/>
          <a:lstStyle>
            <a:lvl1pPr marL="0" indent="0">
              <a:buNone/>
              <a:defRPr sz="1400">
                <a:latin typeface="Avenir Next LT Pro" panose="020B05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Add Picture</a:t>
            </a:r>
          </a:p>
          <a:p>
            <a:endParaRPr lang="en-US"/>
          </a:p>
        </p:txBody>
      </p:sp>
      <p:sp>
        <p:nvSpPr>
          <p:cNvPr id="62" name="Text Placeholder 33">
            <a:extLst>
              <a:ext uri="{FF2B5EF4-FFF2-40B4-BE49-F238E27FC236}">
                <a16:creationId xmlns:a16="http://schemas.microsoft.com/office/drawing/2014/main" id="{594C834F-CBB7-96A1-EEA6-4087D292EAC8}"/>
              </a:ext>
            </a:extLst>
          </p:cNvPr>
          <p:cNvSpPr>
            <a:spLocks noGrp="1"/>
          </p:cNvSpPr>
          <p:nvPr>
            <p:ph type="body" sz="quarter" idx="34" hasCustomPrompt="1"/>
          </p:nvPr>
        </p:nvSpPr>
        <p:spPr>
          <a:xfrm>
            <a:off x="7215925" y="2923504"/>
            <a:ext cx="4252174" cy="233767"/>
          </a:xfrm>
          <a:prstGeom prst="rect">
            <a:avLst/>
          </a:prstGeom>
        </p:spPr>
        <p:txBody>
          <a:bodyPr/>
          <a:lstStyle>
            <a:lvl1pPr marL="0" indent="0">
              <a:buNone/>
              <a:defRPr sz="1200" b="1">
                <a:solidFill>
                  <a:srgbClr val="154470"/>
                </a:solidFill>
                <a:latin typeface="Avenir Next LT Pro" panose="020B0504020202020204" pitchFamily="34" charset="0"/>
              </a:defRPr>
            </a:lvl1pPr>
          </a:lstStyle>
          <a:p>
            <a:pPr lvl="0"/>
            <a:r>
              <a:rPr lang="en-US" err="1"/>
              <a:t>Subheader</a:t>
            </a:r>
            <a:r>
              <a:rPr lang="en-US"/>
              <a:t> Title</a:t>
            </a:r>
          </a:p>
        </p:txBody>
      </p:sp>
      <p:sp>
        <p:nvSpPr>
          <p:cNvPr id="63" name="Text Placeholder 2">
            <a:extLst>
              <a:ext uri="{FF2B5EF4-FFF2-40B4-BE49-F238E27FC236}">
                <a16:creationId xmlns:a16="http://schemas.microsoft.com/office/drawing/2014/main" id="{ED7BBAAA-4A4A-1D15-9910-DEE1125F98FA}"/>
              </a:ext>
            </a:extLst>
          </p:cNvPr>
          <p:cNvSpPr>
            <a:spLocks noGrp="1"/>
          </p:cNvSpPr>
          <p:nvPr>
            <p:ph type="body" sz="quarter" idx="35" hasCustomPrompt="1"/>
          </p:nvPr>
        </p:nvSpPr>
        <p:spPr>
          <a:xfrm>
            <a:off x="7215926" y="3260388"/>
            <a:ext cx="4252174" cy="617707"/>
          </a:xfrm>
          <a:prstGeom prst="rect">
            <a:avLst/>
          </a:prstGeom>
        </p:spPr>
        <p:txBody>
          <a:bodyPr/>
          <a:lstStyle>
            <a:lvl1pPr marL="0" indent="0">
              <a:lnSpc>
                <a:spcPct val="100000"/>
              </a:lnSpc>
              <a:spcBef>
                <a:spcPts val="0"/>
              </a:spcBef>
              <a:buNone/>
              <a:defRPr sz="1200">
                <a:latin typeface="Avenir Next LT Pro" panose="020B0504020202020204" pitchFamily="34" charset="0"/>
              </a:defRPr>
            </a:lvl1pPr>
          </a:lstStyle>
          <a:p>
            <a:pPr lvl="0"/>
            <a:r>
              <a:rPr lang="en-US"/>
              <a:t>Add text here…</a:t>
            </a:r>
          </a:p>
        </p:txBody>
      </p:sp>
      <p:sp>
        <p:nvSpPr>
          <p:cNvPr id="64" name="Picture Placeholder 2">
            <a:extLst>
              <a:ext uri="{FF2B5EF4-FFF2-40B4-BE49-F238E27FC236}">
                <a16:creationId xmlns:a16="http://schemas.microsoft.com/office/drawing/2014/main" id="{D8739DA0-DA49-F949-12A8-934117E8A034}"/>
              </a:ext>
            </a:extLst>
          </p:cNvPr>
          <p:cNvSpPr>
            <a:spLocks noGrp="1"/>
          </p:cNvSpPr>
          <p:nvPr>
            <p:ph type="pic" sz="quarter" idx="36" hasCustomPrompt="1"/>
          </p:nvPr>
        </p:nvSpPr>
        <p:spPr>
          <a:xfrm>
            <a:off x="6290546" y="2923504"/>
            <a:ext cx="798726" cy="954591"/>
          </a:xfrm>
          <a:prstGeom prst="rect">
            <a:avLst/>
          </a:prstGeom>
        </p:spPr>
        <p:txBody>
          <a:bodyPr anchor="ctr"/>
          <a:lstStyle>
            <a:lvl1pPr marL="0" indent="0">
              <a:buNone/>
              <a:defRPr sz="1400">
                <a:latin typeface="Avenir Next LT Pro" panose="020B05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Add Picture</a:t>
            </a:r>
          </a:p>
          <a:p>
            <a:endParaRPr lang="en-US"/>
          </a:p>
        </p:txBody>
      </p:sp>
      <p:sp>
        <p:nvSpPr>
          <p:cNvPr id="65" name="Text Placeholder 33">
            <a:extLst>
              <a:ext uri="{FF2B5EF4-FFF2-40B4-BE49-F238E27FC236}">
                <a16:creationId xmlns:a16="http://schemas.microsoft.com/office/drawing/2014/main" id="{CE0F4926-3BDD-4451-EFB9-BFE078FA900B}"/>
              </a:ext>
            </a:extLst>
          </p:cNvPr>
          <p:cNvSpPr>
            <a:spLocks noGrp="1"/>
          </p:cNvSpPr>
          <p:nvPr>
            <p:ph type="body" sz="quarter" idx="37" hasCustomPrompt="1"/>
          </p:nvPr>
        </p:nvSpPr>
        <p:spPr>
          <a:xfrm>
            <a:off x="7215925" y="4178372"/>
            <a:ext cx="4252174" cy="233767"/>
          </a:xfrm>
          <a:prstGeom prst="rect">
            <a:avLst/>
          </a:prstGeom>
        </p:spPr>
        <p:txBody>
          <a:bodyPr/>
          <a:lstStyle>
            <a:lvl1pPr marL="0" indent="0">
              <a:buNone/>
              <a:defRPr sz="1200" b="1">
                <a:solidFill>
                  <a:srgbClr val="154470"/>
                </a:solidFill>
                <a:latin typeface="Avenir Next LT Pro" panose="020B0504020202020204" pitchFamily="34" charset="0"/>
              </a:defRPr>
            </a:lvl1pPr>
          </a:lstStyle>
          <a:p>
            <a:pPr lvl="0"/>
            <a:r>
              <a:rPr lang="en-US" err="1"/>
              <a:t>Subheader</a:t>
            </a:r>
            <a:r>
              <a:rPr lang="en-US"/>
              <a:t> Title</a:t>
            </a:r>
          </a:p>
        </p:txBody>
      </p:sp>
      <p:sp>
        <p:nvSpPr>
          <p:cNvPr id="66" name="Text Placeholder 2">
            <a:extLst>
              <a:ext uri="{FF2B5EF4-FFF2-40B4-BE49-F238E27FC236}">
                <a16:creationId xmlns:a16="http://schemas.microsoft.com/office/drawing/2014/main" id="{DDAE8587-F007-5737-31EC-95894E7EE0F3}"/>
              </a:ext>
            </a:extLst>
          </p:cNvPr>
          <p:cNvSpPr>
            <a:spLocks noGrp="1"/>
          </p:cNvSpPr>
          <p:nvPr>
            <p:ph type="body" sz="quarter" idx="38" hasCustomPrompt="1"/>
          </p:nvPr>
        </p:nvSpPr>
        <p:spPr>
          <a:xfrm>
            <a:off x="7215926" y="4515256"/>
            <a:ext cx="4252174" cy="617707"/>
          </a:xfrm>
          <a:prstGeom prst="rect">
            <a:avLst/>
          </a:prstGeom>
        </p:spPr>
        <p:txBody>
          <a:bodyPr/>
          <a:lstStyle>
            <a:lvl1pPr marL="0" indent="0">
              <a:lnSpc>
                <a:spcPct val="100000"/>
              </a:lnSpc>
              <a:spcBef>
                <a:spcPts val="0"/>
              </a:spcBef>
              <a:buNone/>
              <a:defRPr sz="1200">
                <a:latin typeface="Avenir Next LT Pro" panose="020B0504020202020204" pitchFamily="34" charset="0"/>
              </a:defRPr>
            </a:lvl1pPr>
          </a:lstStyle>
          <a:p>
            <a:pPr lvl="0"/>
            <a:r>
              <a:rPr lang="en-US"/>
              <a:t>Add text here…</a:t>
            </a:r>
          </a:p>
        </p:txBody>
      </p:sp>
      <p:sp>
        <p:nvSpPr>
          <p:cNvPr id="67" name="Picture Placeholder 2">
            <a:extLst>
              <a:ext uri="{FF2B5EF4-FFF2-40B4-BE49-F238E27FC236}">
                <a16:creationId xmlns:a16="http://schemas.microsoft.com/office/drawing/2014/main" id="{AEB959AE-11ED-206D-4959-0E0FA105E1A4}"/>
              </a:ext>
            </a:extLst>
          </p:cNvPr>
          <p:cNvSpPr>
            <a:spLocks noGrp="1"/>
          </p:cNvSpPr>
          <p:nvPr>
            <p:ph type="pic" sz="quarter" idx="39" hasCustomPrompt="1"/>
          </p:nvPr>
        </p:nvSpPr>
        <p:spPr>
          <a:xfrm>
            <a:off x="6290546" y="4178372"/>
            <a:ext cx="798726" cy="954591"/>
          </a:xfrm>
          <a:prstGeom prst="rect">
            <a:avLst/>
          </a:prstGeom>
        </p:spPr>
        <p:txBody>
          <a:bodyPr anchor="ctr"/>
          <a:lstStyle>
            <a:lvl1pPr marL="0" indent="0">
              <a:buNone/>
              <a:defRPr sz="1400">
                <a:latin typeface="Avenir Next LT Pro" panose="020B05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Add Picture</a:t>
            </a:r>
          </a:p>
          <a:p>
            <a:endParaRPr lang="en-US"/>
          </a:p>
        </p:txBody>
      </p:sp>
    </p:spTree>
    <p:extLst>
      <p:ext uri="{BB962C8B-B14F-4D97-AF65-F5344CB8AC3E}">
        <p14:creationId xmlns:p14="http://schemas.microsoft.com/office/powerpoint/2010/main" val="26850837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con Subheader/Body Text 2">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1AB81781-CE36-DAEE-E702-44D768D21086}"/>
              </a:ext>
            </a:extLst>
          </p:cNvPr>
          <p:cNvSpPr>
            <a:spLocks noGrp="1"/>
          </p:cNvSpPr>
          <p:nvPr>
            <p:ph type="title"/>
          </p:nvPr>
        </p:nvSpPr>
        <p:spPr>
          <a:xfrm>
            <a:off x="585281" y="272747"/>
            <a:ext cx="10515600" cy="451998"/>
          </a:xfrm>
          <a:prstGeom prst="rect">
            <a:avLst/>
          </a:prstGeom>
        </p:spPr>
        <p:txBody>
          <a:bodyPr vert="horz" lIns="91440" tIns="45720" rIns="91440" bIns="45720" rtlCol="0" anchor="ctr">
            <a:normAutofit/>
          </a:bodyPr>
          <a:lstStyle/>
          <a:p>
            <a:r>
              <a:rPr lang="en-US"/>
              <a:t>TITLE PLACEHOLDER</a:t>
            </a:r>
          </a:p>
        </p:txBody>
      </p:sp>
      <p:sp>
        <p:nvSpPr>
          <p:cNvPr id="15" name="Text Placeholder 33">
            <a:extLst>
              <a:ext uri="{FF2B5EF4-FFF2-40B4-BE49-F238E27FC236}">
                <a16:creationId xmlns:a16="http://schemas.microsoft.com/office/drawing/2014/main" id="{0B7B4C3B-CF64-9F4B-769E-F19ADCAB57AE}"/>
              </a:ext>
            </a:extLst>
          </p:cNvPr>
          <p:cNvSpPr>
            <a:spLocks noGrp="1"/>
          </p:cNvSpPr>
          <p:nvPr>
            <p:ph type="body" sz="quarter" idx="18" hasCustomPrompt="1"/>
          </p:nvPr>
        </p:nvSpPr>
        <p:spPr>
          <a:xfrm>
            <a:off x="1073290" y="3252926"/>
            <a:ext cx="3234445" cy="433525"/>
          </a:xfrm>
          <a:prstGeom prst="rect">
            <a:avLst/>
          </a:prstGeom>
        </p:spPr>
        <p:txBody>
          <a:bodyPr/>
          <a:lstStyle>
            <a:lvl1pPr marL="0" indent="0">
              <a:buNone/>
              <a:defRPr sz="1400" b="1">
                <a:solidFill>
                  <a:srgbClr val="154470"/>
                </a:solidFill>
                <a:latin typeface="Avenir Next LT Pro" panose="020B0504020202020204" pitchFamily="34" charset="0"/>
              </a:defRPr>
            </a:lvl1pPr>
          </a:lstStyle>
          <a:p>
            <a:pPr lvl="0"/>
            <a:r>
              <a:rPr lang="en-US" err="1"/>
              <a:t>Subheader</a:t>
            </a:r>
            <a:r>
              <a:rPr lang="en-US"/>
              <a:t> Title</a:t>
            </a:r>
          </a:p>
        </p:txBody>
      </p:sp>
      <p:sp>
        <p:nvSpPr>
          <p:cNvPr id="19" name="Text Placeholder 2">
            <a:extLst>
              <a:ext uri="{FF2B5EF4-FFF2-40B4-BE49-F238E27FC236}">
                <a16:creationId xmlns:a16="http://schemas.microsoft.com/office/drawing/2014/main" id="{291E5F5F-0FA1-18CB-46DB-33C463335FE2}"/>
              </a:ext>
            </a:extLst>
          </p:cNvPr>
          <p:cNvSpPr>
            <a:spLocks noGrp="1"/>
          </p:cNvSpPr>
          <p:nvPr>
            <p:ph type="body" sz="quarter" idx="19" hasCustomPrompt="1"/>
          </p:nvPr>
        </p:nvSpPr>
        <p:spPr>
          <a:xfrm>
            <a:off x="1073291" y="3789568"/>
            <a:ext cx="3234444" cy="2128736"/>
          </a:xfrm>
          <a:prstGeom prst="rect">
            <a:avLst/>
          </a:prstGeom>
        </p:spPr>
        <p:txBody>
          <a:bodyPr/>
          <a:lstStyle>
            <a:lvl1pPr marL="0" indent="0">
              <a:lnSpc>
                <a:spcPct val="100000"/>
              </a:lnSpc>
              <a:spcBef>
                <a:spcPts val="0"/>
              </a:spcBef>
              <a:buNone/>
              <a:defRPr sz="1200">
                <a:latin typeface="Avenir Next LT Pro" panose="020B0504020202020204" pitchFamily="34" charset="0"/>
              </a:defRPr>
            </a:lvl1pPr>
          </a:lstStyle>
          <a:p>
            <a:pPr lvl="0"/>
            <a:r>
              <a:rPr lang="en-US"/>
              <a:t>Add text here…</a:t>
            </a:r>
          </a:p>
        </p:txBody>
      </p:sp>
      <p:sp>
        <p:nvSpPr>
          <p:cNvPr id="20" name="Text Placeholder 33">
            <a:extLst>
              <a:ext uri="{FF2B5EF4-FFF2-40B4-BE49-F238E27FC236}">
                <a16:creationId xmlns:a16="http://schemas.microsoft.com/office/drawing/2014/main" id="{10D2F999-DB4C-2220-B922-793D097096EA}"/>
              </a:ext>
            </a:extLst>
          </p:cNvPr>
          <p:cNvSpPr>
            <a:spLocks noGrp="1"/>
          </p:cNvSpPr>
          <p:nvPr>
            <p:ph type="body" sz="quarter" idx="20" hasCustomPrompt="1"/>
          </p:nvPr>
        </p:nvSpPr>
        <p:spPr>
          <a:xfrm>
            <a:off x="4460135" y="3252926"/>
            <a:ext cx="3234445" cy="433525"/>
          </a:xfrm>
          <a:prstGeom prst="rect">
            <a:avLst/>
          </a:prstGeom>
        </p:spPr>
        <p:txBody>
          <a:bodyPr/>
          <a:lstStyle>
            <a:lvl1pPr marL="0" indent="0">
              <a:buNone/>
              <a:defRPr sz="1400" b="1">
                <a:solidFill>
                  <a:srgbClr val="154470"/>
                </a:solidFill>
                <a:latin typeface="Avenir Next LT Pro" panose="020B0504020202020204" pitchFamily="34" charset="0"/>
              </a:defRPr>
            </a:lvl1pPr>
          </a:lstStyle>
          <a:p>
            <a:pPr lvl="0"/>
            <a:r>
              <a:rPr lang="en-US" err="1"/>
              <a:t>Subheader</a:t>
            </a:r>
            <a:r>
              <a:rPr lang="en-US"/>
              <a:t> Title</a:t>
            </a:r>
          </a:p>
        </p:txBody>
      </p:sp>
      <p:sp>
        <p:nvSpPr>
          <p:cNvPr id="21" name="Text Placeholder 2">
            <a:extLst>
              <a:ext uri="{FF2B5EF4-FFF2-40B4-BE49-F238E27FC236}">
                <a16:creationId xmlns:a16="http://schemas.microsoft.com/office/drawing/2014/main" id="{B5F86C79-D255-F2F1-FD48-25BEE754DAEF}"/>
              </a:ext>
            </a:extLst>
          </p:cNvPr>
          <p:cNvSpPr>
            <a:spLocks noGrp="1"/>
          </p:cNvSpPr>
          <p:nvPr>
            <p:ph type="body" sz="quarter" idx="21" hasCustomPrompt="1"/>
          </p:nvPr>
        </p:nvSpPr>
        <p:spPr>
          <a:xfrm>
            <a:off x="4460136" y="3789568"/>
            <a:ext cx="3234444" cy="2128736"/>
          </a:xfrm>
          <a:prstGeom prst="rect">
            <a:avLst/>
          </a:prstGeom>
        </p:spPr>
        <p:txBody>
          <a:bodyPr/>
          <a:lstStyle>
            <a:lvl1pPr marL="0" indent="0">
              <a:lnSpc>
                <a:spcPct val="100000"/>
              </a:lnSpc>
              <a:spcBef>
                <a:spcPts val="0"/>
              </a:spcBef>
              <a:buNone/>
              <a:defRPr sz="1200">
                <a:latin typeface="Avenir Next LT Pro" panose="020B0504020202020204" pitchFamily="34" charset="0"/>
              </a:defRPr>
            </a:lvl1pPr>
          </a:lstStyle>
          <a:p>
            <a:pPr lvl="0"/>
            <a:r>
              <a:rPr lang="en-US"/>
              <a:t>Add text here…</a:t>
            </a:r>
          </a:p>
        </p:txBody>
      </p:sp>
      <p:sp>
        <p:nvSpPr>
          <p:cNvPr id="22" name="Text Placeholder 33">
            <a:extLst>
              <a:ext uri="{FF2B5EF4-FFF2-40B4-BE49-F238E27FC236}">
                <a16:creationId xmlns:a16="http://schemas.microsoft.com/office/drawing/2014/main" id="{ED4534E9-57E4-724A-1028-26C9CDAD92FA}"/>
              </a:ext>
            </a:extLst>
          </p:cNvPr>
          <p:cNvSpPr>
            <a:spLocks noGrp="1"/>
          </p:cNvSpPr>
          <p:nvPr>
            <p:ph type="body" sz="quarter" idx="22" hasCustomPrompt="1"/>
          </p:nvPr>
        </p:nvSpPr>
        <p:spPr>
          <a:xfrm>
            <a:off x="7866436" y="3252926"/>
            <a:ext cx="3234445" cy="433525"/>
          </a:xfrm>
          <a:prstGeom prst="rect">
            <a:avLst/>
          </a:prstGeom>
        </p:spPr>
        <p:txBody>
          <a:bodyPr/>
          <a:lstStyle>
            <a:lvl1pPr marL="0" indent="0">
              <a:buNone/>
              <a:defRPr sz="1400" b="1">
                <a:solidFill>
                  <a:srgbClr val="154470"/>
                </a:solidFill>
                <a:latin typeface="Avenir Next LT Pro" panose="020B0504020202020204" pitchFamily="34" charset="0"/>
              </a:defRPr>
            </a:lvl1pPr>
          </a:lstStyle>
          <a:p>
            <a:pPr lvl="0"/>
            <a:r>
              <a:rPr lang="en-US" err="1"/>
              <a:t>Subheader</a:t>
            </a:r>
            <a:r>
              <a:rPr lang="en-US"/>
              <a:t> Title</a:t>
            </a:r>
          </a:p>
        </p:txBody>
      </p:sp>
      <p:sp>
        <p:nvSpPr>
          <p:cNvPr id="23" name="Text Placeholder 2">
            <a:extLst>
              <a:ext uri="{FF2B5EF4-FFF2-40B4-BE49-F238E27FC236}">
                <a16:creationId xmlns:a16="http://schemas.microsoft.com/office/drawing/2014/main" id="{40413DFF-F113-5FDB-6D96-7B9A201D24C6}"/>
              </a:ext>
            </a:extLst>
          </p:cNvPr>
          <p:cNvSpPr>
            <a:spLocks noGrp="1"/>
          </p:cNvSpPr>
          <p:nvPr>
            <p:ph type="body" sz="quarter" idx="23" hasCustomPrompt="1"/>
          </p:nvPr>
        </p:nvSpPr>
        <p:spPr>
          <a:xfrm>
            <a:off x="7866437" y="3789568"/>
            <a:ext cx="3234444" cy="2128736"/>
          </a:xfrm>
          <a:prstGeom prst="rect">
            <a:avLst/>
          </a:prstGeom>
        </p:spPr>
        <p:txBody>
          <a:bodyPr/>
          <a:lstStyle>
            <a:lvl1pPr marL="0" indent="0">
              <a:lnSpc>
                <a:spcPct val="100000"/>
              </a:lnSpc>
              <a:spcBef>
                <a:spcPts val="0"/>
              </a:spcBef>
              <a:buNone/>
              <a:defRPr sz="1200">
                <a:latin typeface="Avenir Next LT Pro" panose="020B0504020202020204" pitchFamily="34" charset="0"/>
              </a:defRPr>
            </a:lvl1pPr>
          </a:lstStyle>
          <a:p>
            <a:pPr lvl="0"/>
            <a:r>
              <a:rPr lang="en-US"/>
              <a:t>Add text here…</a:t>
            </a:r>
          </a:p>
        </p:txBody>
      </p:sp>
      <p:sp>
        <p:nvSpPr>
          <p:cNvPr id="3" name="Picture Placeholder 2">
            <a:extLst>
              <a:ext uri="{FF2B5EF4-FFF2-40B4-BE49-F238E27FC236}">
                <a16:creationId xmlns:a16="http://schemas.microsoft.com/office/drawing/2014/main" id="{7810DDC5-46A7-EB9C-6902-C4B996BB732F}"/>
              </a:ext>
            </a:extLst>
          </p:cNvPr>
          <p:cNvSpPr>
            <a:spLocks noGrp="1"/>
          </p:cNvSpPr>
          <p:nvPr>
            <p:ph type="pic" sz="quarter" idx="24" hasCustomPrompt="1"/>
          </p:nvPr>
        </p:nvSpPr>
        <p:spPr>
          <a:xfrm>
            <a:off x="1073150" y="1001713"/>
            <a:ext cx="3235325" cy="2049462"/>
          </a:xfrm>
          <a:prstGeom prst="rect">
            <a:avLst/>
          </a:prstGeom>
        </p:spPr>
        <p:txBody>
          <a:bodyPr anchor="ctr"/>
          <a:lstStyle>
            <a:lvl1pPr marL="0" indent="0">
              <a:buNone/>
              <a:defRPr sz="1400">
                <a:latin typeface="Avenir Next LT Pro" panose="020B05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Add Picture</a:t>
            </a:r>
          </a:p>
          <a:p>
            <a:endParaRPr lang="en-US"/>
          </a:p>
        </p:txBody>
      </p:sp>
      <p:sp>
        <p:nvSpPr>
          <p:cNvPr id="24" name="Picture Placeholder 2">
            <a:extLst>
              <a:ext uri="{FF2B5EF4-FFF2-40B4-BE49-F238E27FC236}">
                <a16:creationId xmlns:a16="http://schemas.microsoft.com/office/drawing/2014/main" id="{40595C41-7577-7D61-5EDA-F34D87D51DE5}"/>
              </a:ext>
            </a:extLst>
          </p:cNvPr>
          <p:cNvSpPr>
            <a:spLocks noGrp="1"/>
          </p:cNvSpPr>
          <p:nvPr>
            <p:ph type="pic" sz="quarter" idx="25" hasCustomPrompt="1"/>
          </p:nvPr>
        </p:nvSpPr>
        <p:spPr>
          <a:xfrm>
            <a:off x="4459255" y="1001807"/>
            <a:ext cx="3235325" cy="2049462"/>
          </a:xfrm>
          <a:prstGeom prst="rect">
            <a:avLst/>
          </a:prstGeom>
        </p:spPr>
        <p:txBody>
          <a:bodyPr anchor="ctr"/>
          <a:lstStyle>
            <a:lvl1pPr marL="0" indent="0" algn="ctr">
              <a:buNone/>
              <a:defRPr sz="1400">
                <a:latin typeface="Avenir Next LT Pro" panose="020B05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Add Picture</a:t>
            </a:r>
          </a:p>
        </p:txBody>
      </p:sp>
      <p:sp>
        <p:nvSpPr>
          <p:cNvPr id="25" name="Picture Placeholder 2">
            <a:extLst>
              <a:ext uri="{FF2B5EF4-FFF2-40B4-BE49-F238E27FC236}">
                <a16:creationId xmlns:a16="http://schemas.microsoft.com/office/drawing/2014/main" id="{81ED215D-48D3-91B4-1926-39FB82318168}"/>
              </a:ext>
            </a:extLst>
          </p:cNvPr>
          <p:cNvSpPr>
            <a:spLocks noGrp="1"/>
          </p:cNvSpPr>
          <p:nvPr>
            <p:ph type="pic" sz="quarter" idx="26" hasCustomPrompt="1"/>
          </p:nvPr>
        </p:nvSpPr>
        <p:spPr>
          <a:xfrm>
            <a:off x="7846980" y="984684"/>
            <a:ext cx="3235325" cy="2049462"/>
          </a:xfrm>
          <a:prstGeom prst="rect">
            <a:avLst/>
          </a:prstGeom>
        </p:spPr>
        <p:txBody>
          <a:bodyPr anchor="ctr"/>
          <a:lstStyle>
            <a:lvl1pPr marL="0" indent="0" algn="ctr">
              <a:buNone/>
              <a:defRPr sz="1400">
                <a:latin typeface="Avenir Next LT Pro" panose="020B05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Add Picture</a:t>
            </a:r>
          </a:p>
        </p:txBody>
      </p:sp>
    </p:spTree>
    <p:extLst>
      <p:ext uri="{BB962C8B-B14F-4D97-AF65-F5344CB8AC3E}">
        <p14:creationId xmlns:p14="http://schemas.microsoft.com/office/powerpoint/2010/main" val="12765860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ubheader/Body Text">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1AB81781-CE36-DAEE-E702-44D768D21086}"/>
              </a:ext>
            </a:extLst>
          </p:cNvPr>
          <p:cNvSpPr>
            <a:spLocks noGrp="1"/>
          </p:cNvSpPr>
          <p:nvPr>
            <p:ph type="title"/>
          </p:nvPr>
        </p:nvSpPr>
        <p:spPr>
          <a:xfrm>
            <a:off x="585281" y="272747"/>
            <a:ext cx="10515600" cy="451998"/>
          </a:xfrm>
          <a:prstGeom prst="rect">
            <a:avLst/>
          </a:prstGeom>
        </p:spPr>
        <p:txBody>
          <a:bodyPr vert="horz" lIns="91440" tIns="45720" rIns="91440" bIns="45720" rtlCol="0" anchor="ctr">
            <a:normAutofit/>
          </a:bodyPr>
          <a:lstStyle/>
          <a:p>
            <a:r>
              <a:rPr lang="en-US"/>
              <a:t>TITLE PLACEHOLDER</a:t>
            </a:r>
          </a:p>
        </p:txBody>
      </p:sp>
      <p:sp>
        <p:nvSpPr>
          <p:cNvPr id="10" name="Text Placeholder 33">
            <a:extLst>
              <a:ext uri="{FF2B5EF4-FFF2-40B4-BE49-F238E27FC236}">
                <a16:creationId xmlns:a16="http://schemas.microsoft.com/office/drawing/2014/main" id="{05364008-F5E2-6632-855F-252B854D0053}"/>
              </a:ext>
            </a:extLst>
          </p:cNvPr>
          <p:cNvSpPr>
            <a:spLocks noGrp="1"/>
          </p:cNvSpPr>
          <p:nvPr>
            <p:ph type="body" sz="quarter" idx="14" hasCustomPrompt="1"/>
          </p:nvPr>
        </p:nvSpPr>
        <p:spPr>
          <a:xfrm>
            <a:off x="695528" y="1156311"/>
            <a:ext cx="10772572" cy="233767"/>
          </a:xfrm>
          <a:prstGeom prst="rect">
            <a:avLst/>
          </a:prstGeom>
        </p:spPr>
        <p:txBody>
          <a:bodyPr/>
          <a:lstStyle>
            <a:lvl1pPr marL="0" indent="0">
              <a:buNone/>
              <a:defRPr sz="1200" b="1">
                <a:solidFill>
                  <a:srgbClr val="154470"/>
                </a:solidFill>
                <a:latin typeface="Avenir Next LT Pro" panose="020B0504020202020204" pitchFamily="34" charset="0"/>
              </a:defRPr>
            </a:lvl1pPr>
          </a:lstStyle>
          <a:p>
            <a:pPr lvl="0"/>
            <a:r>
              <a:rPr lang="en-US" err="1"/>
              <a:t>Subheader</a:t>
            </a:r>
            <a:r>
              <a:rPr lang="en-US"/>
              <a:t> Title</a:t>
            </a:r>
          </a:p>
        </p:txBody>
      </p:sp>
      <p:sp>
        <p:nvSpPr>
          <p:cNvPr id="13" name="Text Placeholder 2">
            <a:extLst>
              <a:ext uri="{FF2B5EF4-FFF2-40B4-BE49-F238E27FC236}">
                <a16:creationId xmlns:a16="http://schemas.microsoft.com/office/drawing/2014/main" id="{CF08F3AA-7186-47C3-4309-8988B698243E}"/>
              </a:ext>
            </a:extLst>
          </p:cNvPr>
          <p:cNvSpPr>
            <a:spLocks noGrp="1"/>
          </p:cNvSpPr>
          <p:nvPr>
            <p:ph type="body" sz="quarter" idx="15" hasCustomPrompt="1"/>
          </p:nvPr>
        </p:nvSpPr>
        <p:spPr>
          <a:xfrm>
            <a:off x="695529" y="1493195"/>
            <a:ext cx="10772572" cy="617707"/>
          </a:xfrm>
          <a:prstGeom prst="rect">
            <a:avLst/>
          </a:prstGeom>
        </p:spPr>
        <p:txBody>
          <a:bodyPr/>
          <a:lstStyle>
            <a:lvl1pPr marL="0" indent="0">
              <a:lnSpc>
                <a:spcPct val="100000"/>
              </a:lnSpc>
              <a:spcBef>
                <a:spcPts val="0"/>
              </a:spcBef>
              <a:buNone/>
              <a:defRPr sz="1200">
                <a:latin typeface="Avenir Next LT Pro" panose="020B0504020202020204" pitchFamily="34" charset="0"/>
              </a:defRPr>
            </a:lvl1pPr>
          </a:lstStyle>
          <a:p>
            <a:pPr lvl="0"/>
            <a:r>
              <a:rPr lang="en-US"/>
              <a:t>Add text here…</a:t>
            </a:r>
          </a:p>
        </p:txBody>
      </p:sp>
      <p:sp>
        <p:nvSpPr>
          <p:cNvPr id="14" name="Text Placeholder 33">
            <a:extLst>
              <a:ext uri="{FF2B5EF4-FFF2-40B4-BE49-F238E27FC236}">
                <a16:creationId xmlns:a16="http://schemas.microsoft.com/office/drawing/2014/main" id="{D4D625DF-4283-1401-66B6-A1BA95DF93D3}"/>
              </a:ext>
            </a:extLst>
          </p:cNvPr>
          <p:cNvSpPr>
            <a:spLocks noGrp="1"/>
          </p:cNvSpPr>
          <p:nvPr>
            <p:ph type="body" sz="quarter" idx="16" hasCustomPrompt="1"/>
          </p:nvPr>
        </p:nvSpPr>
        <p:spPr>
          <a:xfrm>
            <a:off x="695527" y="2369026"/>
            <a:ext cx="10772572" cy="233767"/>
          </a:xfrm>
          <a:prstGeom prst="rect">
            <a:avLst/>
          </a:prstGeom>
        </p:spPr>
        <p:txBody>
          <a:bodyPr/>
          <a:lstStyle>
            <a:lvl1pPr marL="0" indent="0">
              <a:buNone/>
              <a:defRPr sz="1200" b="1">
                <a:solidFill>
                  <a:srgbClr val="154470"/>
                </a:solidFill>
                <a:latin typeface="Avenir Next LT Pro" panose="020B0504020202020204" pitchFamily="34" charset="0"/>
              </a:defRPr>
            </a:lvl1pPr>
          </a:lstStyle>
          <a:p>
            <a:pPr lvl="0"/>
            <a:r>
              <a:rPr lang="en-US" err="1"/>
              <a:t>Subheader</a:t>
            </a:r>
            <a:r>
              <a:rPr lang="en-US"/>
              <a:t> Title</a:t>
            </a:r>
          </a:p>
        </p:txBody>
      </p:sp>
      <p:sp>
        <p:nvSpPr>
          <p:cNvPr id="15" name="Text Placeholder 2">
            <a:extLst>
              <a:ext uri="{FF2B5EF4-FFF2-40B4-BE49-F238E27FC236}">
                <a16:creationId xmlns:a16="http://schemas.microsoft.com/office/drawing/2014/main" id="{F896573D-84CF-862C-1F86-034CECFC30ED}"/>
              </a:ext>
            </a:extLst>
          </p:cNvPr>
          <p:cNvSpPr>
            <a:spLocks noGrp="1"/>
          </p:cNvSpPr>
          <p:nvPr>
            <p:ph type="body" sz="quarter" idx="17" hasCustomPrompt="1"/>
          </p:nvPr>
        </p:nvSpPr>
        <p:spPr>
          <a:xfrm>
            <a:off x="695528" y="2705910"/>
            <a:ext cx="10772572" cy="617707"/>
          </a:xfrm>
          <a:prstGeom prst="rect">
            <a:avLst/>
          </a:prstGeom>
        </p:spPr>
        <p:txBody>
          <a:bodyPr/>
          <a:lstStyle>
            <a:lvl1pPr marL="0" indent="0">
              <a:lnSpc>
                <a:spcPct val="100000"/>
              </a:lnSpc>
              <a:spcBef>
                <a:spcPts val="0"/>
              </a:spcBef>
              <a:buNone/>
              <a:defRPr sz="1200">
                <a:latin typeface="Avenir Next LT Pro" panose="020B0504020202020204" pitchFamily="34" charset="0"/>
              </a:defRPr>
            </a:lvl1pPr>
          </a:lstStyle>
          <a:p>
            <a:pPr lvl="0"/>
            <a:r>
              <a:rPr lang="en-US"/>
              <a:t>Add text here…</a:t>
            </a:r>
          </a:p>
        </p:txBody>
      </p:sp>
      <p:sp>
        <p:nvSpPr>
          <p:cNvPr id="19" name="Text Placeholder 33">
            <a:extLst>
              <a:ext uri="{FF2B5EF4-FFF2-40B4-BE49-F238E27FC236}">
                <a16:creationId xmlns:a16="http://schemas.microsoft.com/office/drawing/2014/main" id="{56F2DEDD-1120-16BC-27B2-0BB190BA7993}"/>
              </a:ext>
            </a:extLst>
          </p:cNvPr>
          <p:cNvSpPr>
            <a:spLocks noGrp="1"/>
          </p:cNvSpPr>
          <p:nvPr>
            <p:ph type="body" sz="quarter" idx="18" hasCustomPrompt="1"/>
          </p:nvPr>
        </p:nvSpPr>
        <p:spPr>
          <a:xfrm>
            <a:off x="695529" y="3555801"/>
            <a:ext cx="10772572" cy="233767"/>
          </a:xfrm>
          <a:prstGeom prst="rect">
            <a:avLst/>
          </a:prstGeom>
        </p:spPr>
        <p:txBody>
          <a:bodyPr/>
          <a:lstStyle>
            <a:lvl1pPr marL="0" indent="0">
              <a:buNone/>
              <a:defRPr sz="1200" b="1">
                <a:solidFill>
                  <a:srgbClr val="154470"/>
                </a:solidFill>
                <a:latin typeface="Avenir Next LT Pro" panose="020B0504020202020204" pitchFamily="34" charset="0"/>
              </a:defRPr>
            </a:lvl1pPr>
          </a:lstStyle>
          <a:p>
            <a:pPr lvl="0"/>
            <a:r>
              <a:rPr lang="en-US" err="1"/>
              <a:t>Subheader</a:t>
            </a:r>
            <a:r>
              <a:rPr lang="en-US"/>
              <a:t> Title</a:t>
            </a:r>
          </a:p>
        </p:txBody>
      </p:sp>
      <p:sp>
        <p:nvSpPr>
          <p:cNvPr id="20" name="Text Placeholder 2">
            <a:extLst>
              <a:ext uri="{FF2B5EF4-FFF2-40B4-BE49-F238E27FC236}">
                <a16:creationId xmlns:a16="http://schemas.microsoft.com/office/drawing/2014/main" id="{449419A1-CE73-EF18-0CD9-D68B212A3007}"/>
              </a:ext>
            </a:extLst>
          </p:cNvPr>
          <p:cNvSpPr>
            <a:spLocks noGrp="1"/>
          </p:cNvSpPr>
          <p:nvPr>
            <p:ph type="body" sz="quarter" idx="19" hasCustomPrompt="1"/>
          </p:nvPr>
        </p:nvSpPr>
        <p:spPr>
          <a:xfrm>
            <a:off x="695530" y="3892685"/>
            <a:ext cx="10772572" cy="617707"/>
          </a:xfrm>
          <a:prstGeom prst="rect">
            <a:avLst/>
          </a:prstGeom>
        </p:spPr>
        <p:txBody>
          <a:bodyPr/>
          <a:lstStyle>
            <a:lvl1pPr marL="0" indent="0">
              <a:lnSpc>
                <a:spcPct val="100000"/>
              </a:lnSpc>
              <a:spcBef>
                <a:spcPts val="0"/>
              </a:spcBef>
              <a:buNone/>
              <a:defRPr sz="1200">
                <a:latin typeface="Avenir Next LT Pro" panose="020B0504020202020204" pitchFamily="34" charset="0"/>
              </a:defRPr>
            </a:lvl1pPr>
          </a:lstStyle>
          <a:p>
            <a:pPr lvl="0"/>
            <a:r>
              <a:rPr lang="en-US"/>
              <a:t>Add text here…</a:t>
            </a:r>
          </a:p>
        </p:txBody>
      </p:sp>
      <p:sp>
        <p:nvSpPr>
          <p:cNvPr id="21" name="Text Placeholder 33">
            <a:extLst>
              <a:ext uri="{FF2B5EF4-FFF2-40B4-BE49-F238E27FC236}">
                <a16:creationId xmlns:a16="http://schemas.microsoft.com/office/drawing/2014/main" id="{BBF17DD2-04EC-D2AA-F6DC-866FAF126442}"/>
              </a:ext>
            </a:extLst>
          </p:cNvPr>
          <p:cNvSpPr>
            <a:spLocks noGrp="1"/>
          </p:cNvSpPr>
          <p:nvPr>
            <p:ph type="body" sz="quarter" idx="20" hasCustomPrompt="1"/>
          </p:nvPr>
        </p:nvSpPr>
        <p:spPr>
          <a:xfrm>
            <a:off x="705258" y="4752303"/>
            <a:ext cx="10772572" cy="233767"/>
          </a:xfrm>
          <a:prstGeom prst="rect">
            <a:avLst/>
          </a:prstGeom>
        </p:spPr>
        <p:txBody>
          <a:bodyPr/>
          <a:lstStyle>
            <a:lvl1pPr marL="0" indent="0">
              <a:buNone/>
              <a:defRPr sz="1200" b="1">
                <a:solidFill>
                  <a:srgbClr val="154470"/>
                </a:solidFill>
                <a:latin typeface="Avenir Next LT Pro" panose="020B0504020202020204" pitchFamily="34" charset="0"/>
              </a:defRPr>
            </a:lvl1pPr>
          </a:lstStyle>
          <a:p>
            <a:pPr lvl="0"/>
            <a:r>
              <a:rPr lang="en-US" err="1"/>
              <a:t>Subheader</a:t>
            </a:r>
            <a:r>
              <a:rPr lang="en-US"/>
              <a:t> Title</a:t>
            </a:r>
          </a:p>
        </p:txBody>
      </p:sp>
      <p:sp>
        <p:nvSpPr>
          <p:cNvPr id="22" name="Text Placeholder 2">
            <a:extLst>
              <a:ext uri="{FF2B5EF4-FFF2-40B4-BE49-F238E27FC236}">
                <a16:creationId xmlns:a16="http://schemas.microsoft.com/office/drawing/2014/main" id="{1B71EE88-6CBF-839E-6D59-0C8C7186439D}"/>
              </a:ext>
            </a:extLst>
          </p:cNvPr>
          <p:cNvSpPr>
            <a:spLocks noGrp="1"/>
          </p:cNvSpPr>
          <p:nvPr>
            <p:ph type="body" sz="quarter" idx="21" hasCustomPrompt="1"/>
          </p:nvPr>
        </p:nvSpPr>
        <p:spPr>
          <a:xfrm>
            <a:off x="705259" y="5089187"/>
            <a:ext cx="10772572" cy="617707"/>
          </a:xfrm>
          <a:prstGeom prst="rect">
            <a:avLst/>
          </a:prstGeom>
        </p:spPr>
        <p:txBody>
          <a:bodyPr/>
          <a:lstStyle>
            <a:lvl1pPr marL="0" indent="0">
              <a:lnSpc>
                <a:spcPct val="100000"/>
              </a:lnSpc>
              <a:spcBef>
                <a:spcPts val="0"/>
              </a:spcBef>
              <a:buNone/>
              <a:defRPr sz="1200">
                <a:latin typeface="Avenir Next LT Pro" panose="020B0504020202020204" pitchFamily="34" charset="0"/>
              </a:defRPr>
            </a:lvl1pPr>
          </a:lstStyle>
          <a:p>
            <a:pPr lvl="0"/>
            <a:r>
              <a:rPr lang="en-US"/>
              <a:t>Add text here…</a:t>
            </a:r>
          </a:p>
        </p:txBody>
      </p:sp>
    </p:spTree>
    <p:extLst>
      <p:ext uri="{BB962C8B-B14F-4D97-AF65-F5344CB8AC3E}">
        <p14:creationId xmlns:p14="http://schemas.microsoft.com/office/powerpoint/2010/main" val="556331233"/>
      </p:ext>
    </p:extLst>
  </p:cSld>
  <p:clrMapOvr>
    <a:masterClrMapping/>
  </p:clrMapOvr>
  <p:extLst>
    <p:ext uri="{DCECCB84-F9BA-43D5-87BE-67443E8EF086}">
      <p15:sldGuideLst xmlns:p15="http://schemas.microsoft.com/office/powerpoint/2012/main">
        <p15:guide id="1" orient="horz" pos="72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amp; Navy Call out Box">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A7B91CB1-2749-854E-B9D4-59875474AE47}"/>
              </a:ext>
            </a:extLst>
          </p:cNvPr>
          <p:cNvCxnSpPr>
            <a:cxnSpLocks/>
          </p:cNvCxnSpPr>
          <p:nvPr userDrawn="1"/>
        </p:nvCxnSpPr>
        <p:spPr>
          <a:xfrm>
            <a:off x="510903" y="6205924"/>
            <a:ext cx="11184609" cy="11713"/>
          </a:xfrm>
          <a:prstGeom prst="line">
            <a:avLst/>
          </a:prstGeom>
          <a:ln w="6350">
            <a:solidFill>
              <a:srgbClr val="154470"/>
            </a:solidFill>
          </a:ln>
        </p:spPr>
        <p:style>
          <a:lnRef idx="1">
            <a:schemeClr val="accent1"/>
          </a:lnRef>
          <a:fillRef idx="0">
            <a:schemeClr val="accent1"/>
          </a:fillRef>
          <a:effectRef idx="0">
            <a:schemeClr val="accent1"/>
          </a:effectRef>
          <a:fontRef idx="minor">
            <a:schemeClr val="tx1"/>
          </a:fontRef>
        </p:style>
      </p:cxnSp>
      <p:sp>
        <p:nvSpPr>
          <p:cNvPr id="7" name="Title Placeholder 1">
            <a:extLst>
              <a:ext uri="{FF2B5EF4-FFF2-40B4-BE49-F238E27FC236}">
                <a16:creationId xmlns:a16="http://schemas.microsoft.com/office/drawing/2014/main" id="{E8F752AE-4BAD-BD6B-DFDF-A1AA5C93A665}"/>
              </a:ext>
            </a:extLst>
          </p:cNvPr>
          <p:cNvSpPr>
            <a:spLocks noGrp="1"/>
          </p:cNvSpPr>
          <p:nvPr>
            <p:ph type="title"/>
          </p:nvPr>
        </p:nvSpPr>
        <p:spPr>
          <a:xfrm>
            <a:off x="585281" y="272747"/>
            <a:ext cx="10515600" cy="451998"/>
          </a:xfrm>
          <a:prstGeom prst="rect">
            <a:avLst/>
          </a:prstGeom>
        </p:spPr>
        <p:txBody>
          <a:bodyPr vert="horz" lIns="91440" tIns="45720" rIns="91440" bIns="45720" rtlCol="0" anchor="ctr">
            <a:normAutofit/>
          </a:bodyPr>
          <a:lstStyle/>
          <a:p>
            <a:r>
              <a:rPr lang="en-US"/>
              <a:t>TITLE PLACEHOLDER</a:t>
            </a:r>
          </a:p>
        </p:txBody>
      </p:sp>
      <p:sp>
        <p:nvSpPr>
          <p:cNvPr id="8" name="Text Placeholder 2">
            <a:extLst>
              <a:ext uri="{FF2B5EF4-FFF2-40B4-BE49-F238E27FC236}">
                <a16:creationId xmlns:a16="http://schemas.microsoft.com/office/drawing/2014/main" id="{CBBA338A-6747-2C10-A0FB-18FF6A69BA3C}"/>
              </a:ext>
            </a:extLst>
          </p:cNvPr>
          <p:cNvSpPr>
            <a:spLocks noGrp="1"/>
          </p:cNvSpPr>
          <p:nvPr>
            <p:ph type="body" sz="quarter" idx="15" hasCustomPrompt="1"/>
          </p:nvPr>
        </p:nvSpPr>
        <p:spPr>
          <a:xfrm>
            <a:off x="617704" y="919263"/>
            <a:ext cx="10850395" cy="3419273"/>
          </a:xfrm>
          <a:prstGeom prst="rect">
            <a:avLst/>
          </a:prstGeom>
        </p:spPr>
        <p:txBody>
          <a:bodyPr/>
          <a:lstStyle>
            <a:lvl1pPr marL="0" indent="0">
              <a:lnSpc>
                <a:spcPct val="100000"/>
              </a:lnSpc>
              <a:spcBef>
                <a:spcPts val="0"/>
              </a:spcBef>
              <a:buNone/>
              <a:defRPr sz="1400">
                <a:latin typeface="Avenir Next LT Pro" panose="020B0504020202020204" pitchFamily="34" charset="0"/>
              </a:defRPr>
            </a:lvl1pPr>
          </a:lstStyle>
          <a:p>
            <a:pPr lvl="0"/>
            <a:r>
              <a:rPr lang="en-US"/>
              <a:t>Add text here…</a:t>
            </a:r>
          </a:p>
        </p:txBody>
      </p:sp>
      <p:sp>
        <p:nvSpPr>
          <p:cNvPr id="9" name="Rectangle 8">
            <a:extLst>
              <a:ext uri="{FF2B5EF4-FFF2-40B4-BE49-F238E27FC236}">
                <a16:creationId xmlns:a16="http://schemas.microsoft.com/office/drawing/2014/main" id="{1BC69282-D166-51CD-A692-8803CB8E255C}"/>
              </a:ext>
            </a:extLst>
          </p:cNvPr>
          <p:cNvSpPr/>
          <p:nvPr userDrawn="1"/>
        </p:nvSpPr>
        <p:spPr>
          <a:xfrm>
            <a:off x="495300" y="4499524"/>
            <a:ext cx="11201400" cy="1751572"/>
          </a:xfrm>
          <a:prstGeom prst="rect">
            <a:avLst/>
          </a:prstGeom>
          <a:solidFill>
            <a:srgbClr val="154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1674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chemeClr val="tx2"/>
                </a:solidFill>
              </a:defRPr>
            </a:lvl1pPr>
          </a:lstStyle>
          <a:p>
            <a:r>
              <a:rPr lang="en-US"/>
              <a:t>Click to edit Master title style</a:t>
            </a:r>
          </a:p>
        </p:txBody>
      </p:sp>
      <p:sp>
        <p:nvSpPr>
          <p:cNvPr id="3" name="Text Placeholder 2"/>
          <p:cNvSpPr>
            <a:spLocks noGrp="1"/>
          </p:cNvSpPr>
          <p:nvPr>
            <p:ph type="body" idx="1" hasCustomPrompt="1"/>
          </p:nvPr>
        </p:nvSpPr>
        <p:spPr>
          <a:xfrm>
            <a:off x="839788" y="1681163"/>
            <a:ext cx="5157787" cy="823912"/>
          </a:xfrm>
        </p:spPr>
        <p:txBody>
          <a:bodyPr anchor="b">
            <a:normAutofit/>
          </a:bodyPr>
          <a:lstStyle>
            <a:lvl1pPr marL="0" indent="0">
              <a:buNone/>
              <a:defRPr sz="2000" b="0" i="0">
                <a:solidFill>
                  <a:schemeClr val="tx2"/>
                </a:solidFill>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172200" y="1681163"/>
            <a:ext cx="5183188" cy="823912"/>
          </a:xfrm>
        </p:spPr>
        <p:txBody>
          <a:bodyPr anchor="b">
            <a:normAutofit/>
          </a:bodyPr>
          <a:lstStyle>
            <a:lvl1pPr marL="0" indent="0">
              <a:buNone/>
              <a:defRPr sz="2000" b="0" i="0">
                <a:solidFill>
                  <a:schemeClr val="tx2"/>
                </a:solidFill>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EF7CD9DC-843B-8243-9992-DE8064087BC8}"/>
              </a:ext>
            </a:extLst>
          </p:cNvPr>
          <p:cNvSpPr>
            <a:spLocks noGrp="1"/>
          </p:cNvSpPr>
          <p:nvPr>
            <p:ph type="dt" sz="half" idx="10"/>
          </p:nvPr>
        </p:nvSpPr>
        <p:spPr>
          <a:xfrm>
            <a:off x="7386484" y="6356349"/>
            <a:ext cx="2743200" cy="365125"/>
          </a:xfrm>
        </p:spPr>
        <p:txBody>
          <a:bodyPr/>
          <a:lstStyle>
            <a:lvl1pPr algn="r">
              <a:defRPr/>
            </a:lvl1pPr>
          </a:lstStyle>
          <a:p>
            <a:endParaRPr lang="en-US"/>
          </a:p>
        </p:txBody>
      </p:sp>
      <p:sp>
        <p:nvSpPr>
          <p:cNvPr id="11" name="Slide Number Placeholder 5">
            <a:extLst>
              <a:ext uri="{FF2B5EF4-FFF2-40B4-BE49-F238E27FC236}">
                <a16:creationId xmlns:a16="http://schemas.microsoft.com/office/drawing/2014/main" id="{7E37C278-55CA-AC4F-B11D-FE01A197C7B6}"/>
              </a:ext>
            </a:extLst>
          </p:cNvPr>
          <p:cNvSpPr>
            <a:spLocks noGrp="1"/>
          </p:cNvSpPr>
          <p:nvPr>
            <p:ph type="sldNum" sz="quarter" idx="12"/>
          </p:nvPr>
        </p:nvSpPr>
        <p:spPr>
          <a:xfrm>
            <a:off x="10441858" y="6356350"/>
            <a:ext cx="911942" cy="365125"/>
          </a:xfrm>
        </p:spPr>
        <p:txBody>
          <a:bodyPr/>
          <a:lstStyle/>
          <a:p>
            <a:fld id="{5D09B40C-54F0-2F44-B314-7DB25FC687AD}" type="slidenum">
              <a:rPr lang="en-US" smtClean="0"/>
              <a:t>‹#›</a:t>
            </a:fld>
            <a:endParaRPr lang="en-US"/>
          </a:p>
        </p:txBody>
      </p:sp>
    </p:spTree>
    <p:extLst>
      <p:ext uri="{BB962C8B-B14F-4D97-AF65-F5344CB8AC3E}">
        <p14:creationId xmlns:p14="http://schemas.microsoft.com/office/powerpoint/2010/main" val="28942454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icture &amp; Text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DC80F0D-E9D5-22D9-F549-F74369EDACF4}"/>
              </a:ext>
            </a:extLst>
          </p:cNvPr>
          <p:cNvSpPr>
            <a:spLocks noGrp="1"/>
          </p:cNvSpPr>
          <p:nvPr>
            <p:ph type="pic" sz="quarter" idx="16" hasCustomPrompt="1"/>
          </p:nvPr>
        </p:nvSpPr>
        <p:spPr>
          <a:xfrm>
            <a:off x="510903" y="673674"/>
            <a:ext cx="4049712" cy="5532250"/>
          </a:xfrm>
          <a:prstGeom prst="rect">
            <a:avLst/>
          </a:prstGeom>
        </p:spPr>
        <p:txBody>
          <a:bodyPr anchor="ctr"/>
          <a:lstStyle>
            <a:lvl1pPr marL="0" indent="0" algn="ctr">
              <a:buNone/>
              <a:defRPr sz="1400">
                <a:latin typeface="Avenir Next LT Pro" panose="020B0504020202020204" pitchFamily="34" charset="0"/>
              </a:defRPr>
            </a:lvl1pPr>
          </a:lstStyle>
          <a:p>
            <a:r>
              <a:rPr lang="en-US"/>
              <a:t>Add Picture</a:t>
            </a:r>
          </a:p>
        </p:txBody>
      </p:sp>
      <p:sp>
        <p:nvSpPr>
          <p:cNvPr id="18" name="Title Placeholder 1">
            <a:extLst>
              <a:ext uri="{FF2B5EF4-FFF2-40B4-BE49-F238E27FC236}">
                <a16:creationId xmlns:a16="http://schemas.microsoft.com/office/drawing/2014/main" id="{1AB81781-CE36-DAEE-E702-44D768D21086}"/>
              </a:ext>
            </a:extLst>
          </p:cNvPr>
          <p:cNvSpPr>
            <a:spLocks noGrp="1"/>
          </p:cNvSpPr>
          <p:nvPr>
            <p:ph type="title"/>
          </p:nvPr>
        </p:nvSpPr>
        <p:spPr>
          <a:xfrm>
            <a:off x="585281" y="272747"/>
            <a:ext cx="10515600" cy="451998"/>
          </a:xfrm>
          <a:prstGeom prst="rect">
            <a:avLst/>
          </a:prstGeom>
        </p:spPr>
        <p:txBody>
          <a:bodyPr vert="horz" lIns="91440" tIns="45720" rIns="91440" bIns="45720" rtlCol="0" anchor="ctr">
            <a:normAutofit/>
          </a:bodyPr>
          <a:lstStyle/>
          <a:p>
            <a:r>
              <a:rPr lang="en-US"/>
              <a:t>TITLE PLACEHOLDER</a:t>
            </a:r>
          </a:p>
        </p:txBody>
      </p:sp>
      <p:sp>
        <p:nvSpPr>
          <p:cNvPr id="10" name="Text Placeholder 2">
            <a:extLst>
              <a:ext uri="{FF2B5EF4-FFF2-40B4-BE49-F238E27FC236}">
                <a16:creationId xmlns:a16="http://schemas.microsoft.com/office/drawing/2014/main" id="{484C7571-53F8-93BB-2288-C791028AD4D3}"/>
              </a:ext>
            </a:extLst>
          </p:cNvPr>
          <p:cNvSpPr>
            <a:spLocks noGrp="1"/>
          </p:cNvSpPr>
          <p:nvPr>
            <p:ph type="body" sz="quarter" idx="15" hasCustomPrompt="1"/>
          </p:nvPr>
        </p:nvSpPr>
        <p:spPr>
          <a:xfrm>
            <a:off x="4937761" y="1094361"/>
            <a:ext cx="6530340" cy="4625503"/>
          </a:xfrm>
          <a:prstGeom prst="rect">
            <a:avLst/>
          </a:prstGeom>
        </p:spPr>
        <p:txBody>
          <a:bodyPr/>
          <a:lstStyle>
            <a:lvl1pPr marL="0" indent="0">
              <a:lnSpc>
                <a:spcPct val="100000"/>
              </a:lnSpc>
              <a:spcBef>
                <a:spcPts val="0"/>
              </a:spcBef>
              <a:buNone/>
              <a:defRPr sz="1400">
                <a:latin typeface="Avenir Next LT Pro" panose="020B0504020202020204" pitchFamily="34" charset="0"/>
              </a:defRPr>
            </a:lvl1pPr>
          </a:lstStyle>
          <a:p>
            <a:pPr lvl="0"/>
            <a:r>
              <a:rPr lang="en-US"/>
              <a:t>Add text here…</a:t>
            </a:r>
          </a:p>
        </p:txBody>
      </p:sp>
    </p:spTree>
    <p:extLst>
      <p:ext uri="{BB962C8B-B14F-4D97-AF65-F5344CB8AC3E}">
        <p14:creationId xmlns:p14="http://schemas.microsoft.com/office/powerpoint/2010/main" val="25608214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icture &amp; Text R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DC80F0D-E9D5-22D9-F549-F74369EDACF4}"/>
              </a:ext>
            </a:extLst>
          </p:cNvPr>
          <p:cNvSpPr>
            <a:spLocks noGrp="1"/>
          </p:cNvSpPr>
          <p:nvPr>
            <p:ph type="pic" sz="quarter" idx="16" hasCustomPrompt="1"/>
          </p:nvPr>
        </p:nvSpPr>
        <p:spPr>
          <a:xfrm>
            <a:off x="7637260" y="680632"/>
            <a:ext cx="4049712" cy="5532250"/>
          </a:xfrm>
          <a:prstGeom prst="rect">
            <a:avLst/>
          </a:prstGeom>
        </p:spPr>
        <p:txBody>
          <a:bodyPr anchor="ctr"/>
          <a:lstStyle>
            <a:lvl1pPr marL="0" indent="0" algn="ctr">
              <a:buNone/>
              <a:defRPr sz="1400">
                <a:latin typeface="Avenir Next LT Pro" panose="020B0504020202020204" pitchFamily="34" charset="0"/>
              </a:defRPr>
            </a:lvl1pPr>
          </a:lstStyle>
          <a:p>
            <a:r>
              <a:rPr lang="en-US"/>
              <a:t>Add Picture</a:t>
            </a:r>
          </a:p>
        </p:txBody>
      </p:sp>
      <p:sp>
        <p:nvSpPr>
          <p:cNvPr id="18" name="Title Placeholder 1">
            <a:extLst>
              <a:ext uri="{FF2B5EF4-FFF2-40B4-BE49-F238E27FC236}">
                <a16:creationId xmlns:a16="http://schemas.microsoft.com/office/drawing/2014/main" id="{1AB81781-CE36-DAEE-E702-44D768D21086}"/>
              </a:ext>
            </a:extLst>
          </p:cNvPr>
          <p:cNvSpPr>
            <a:spLocks noGrp="1"/>
          </p:cNvSpPr>
          <p:nvPr>
            <p:ph type="title"/>
          </p:nvPr>
        </p:nvSpPr>
        <p:spPr>
          <a:xfrm>
            <a:off x="585281" y="272747"/>
            <a:ext cx="10515600" cy="451998"/>
          </a:xfrm>
          <a:prstGeom prst="rect">
            <a:avLst/>
          </a:prstGeom>
        </p:spPr>
        <p:txBody>
          <a:bodyPr vert="horz" lIns="91440" tIns="45720" rIns="91440" bIns="45720" rtlCol="0" anchor="ctr">
            <a:normAutofit/>
          </a:bodyPr>
          <a:lstStyle/>
          <a:p>
            <a:r>
              <a:rPr lang="en-US"/>
              <a:t>TITLE PLACEHOLDER</a:t>
            </a:r>
          </a:p>
        </p:txBody>
      </p:sp>
      <p:sp>
        <p:nvSpPr>
          <p:cNvPr id="10" name="Text Placeholder 2">
            <a:extLst>
              <a:ext uri="{FF2B5EF4-FFF2-40B4-BE49-F238E27FC236}">
                <a16:creationId xmlns:a16="http://schemas.microsoft.com/office/drawing/2014/main" id="{484C7571-53F8-93BB-2288-C791028AD4D3}"/>
              </a:ext>
            </a:extLst>
          </p:cNvPr>
          <p:cNvSpPr>
            <a:spLocks noGrp="1"/>
          </p:cNvSpPr>
          <p:nvPr>
            <p:ph type="body" sz="quarter" idx="15" hasCustomPrompt="1"/>
          </p:nvPr>
        </p:nvSpPr>
        <p:spPr>
          <a:xfrm>
            <a:off x="705256" y="1074909"/>
            <a:ext cx="6530340" cy="4625503"/>
          </a:xfrm>
          <a:prstGeom prst="rect">
            <a:avLst/>
          </a:prstGeom>
        </p:spPr>
        <p:txBody>
          <a:bodyPr/>
          <a:lstStyle>
            <a:lvl1pPr marL="0" indent="0">
              <a:lnSpc>
                <a:spcPct val="100000"/>
              </a:lnSpc>
              <a:spcBef>
                <a:spcPts val="0"/>
              </a:spcBef>
              <a:buNone/>
              <a:defRPr sz="1400">
                <a:latin typeface="Avenir Next LT Pro" panose="020B0504020202020204" pitchFamily="34" charset="0"/>
              </a:defRPr>
            </a:lvl1pPr>
          </a:lstStyle>
          <a:p>
            <a:pPr lvl="0"/>
            <a:r>
              <a:rPr lang="en-US"/>
              <a:t>Add text here…</a:t>
            </a:r>
          </a:p>
        </p:txBody>
      </p:sp>
    </p:spTree>
    <p:extLst>
      <p:ext uri="{BB962C8B-B14F-4D97-AF65-F5344CB8AC3E}">
        <p14:creationId xmlns:p14="http://schemas.microsoft.com/office/powerpoint/2010/main" val="22958041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icture &amp; Text Left W/ Bullet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DC80F0D-E9D5-22D9-F549-F74369EDACF4}"/>
              </a:ext>
            </a:extLst>
          </p:cNvPr>
          <p:cNvSpPr>
            <a:spLocks noGrp="1"/>
          </p:cNvSpPr>
          <p:nvPr>
            <p:ph type="pic" sz="quarter" idx="16" hasCustomPrompt="1"/>
          </p:nvPr>
        </p:nvSpPr>
        <p:spPr>
          <a:xfrm>
            <a:off x="510903" y="673674"/>
            <a:ext cx="4049712" cy="5532250"/>
          </a:xfrm>
          <a:prstGeom prst="rect">
            <a:avLst/>
          </a:prstGeom>
        </p:spPr>
        <p:txBody>
          <a:bodyPr anchor="ctr"/>
          <a:lstStyle>
            <a:lvl1pPr marL="0" indent="0" algn="ctr">
              <a:buNone/>
              <a:defRPr sz="1400">
                <a:latin typeface="Avenir Next LT Pro" panose="020B0504020202020204" pitchFamily="34" charset="0"/>
              </a:defRPr>
            </a:lvl1pPr>
          </a:lstStyle>
          <a:p>
            <a:r>
              <a:rPr lang="en-US"/>
              <a:t>Add Picture</a:t>
            </a:r>
          </a:p>
        </p:txBody>
      </p:sp>
      <p:sp>
        <p:nvSpPr>
          <p:cNvPr id="18" name="Title Placeholder 1">
            <a:extLst>
              <a:ext uri="{FF2B5EF4-FFF2-40B4-BE49-F238E27FC236}">
                <a16:creationId xmlns:a16="http://schemas.microsoft.com/office/drawing/2014/main" id="{1AB81781-CE36-DAEE-E702-44D768D21086}"/>
              </a:ext>
            </a:extLst>
          </p:cNvPr>
          <p:cNvSpPr>
            <a:spLocks noGrp="1"/>
          </p:cNvSpPr>
          <p:nvPr>
            <p:ph type="title"/>
          </p:nvPr>
        </p:nvSpPr>
        <p:spPr>
          <a:xfrm>
            <a:off x="585281" y="272747"/>
            <a:ext cx="10515600" cy="451998"/>
          </a:xfrm>
          <a:prstGeom prst="rect">
            <a:avLst/>
          </a:prstGeom>
        </p:spPr>
        <p:txBody>
          <a:bodyPr vert="horz" lIns="91440" tIns="45720" rIns="91440" bIns="45720" rtlCol="0" anchor="ctr">
            <a:normAutofit/>
          </a:bodyPr>
          <a:lstStyle/>
          <a:p>
            <a:r>
              <a:rPr lang="en-US"/>
              <a:t>TITLE PLACEHOLDER</a:t>
            </a:r>
          </a:p>
        </p:txBody>
      </p:sp>
      <p:sp>
        <p:nvSpPr>
          <p:cNvPr id="14" name="Text Placeholder 2">
            <a:extLst>
              <a:ext uri="{FF2B5EF4-FFF2-40B4-BE49-F238E27FC236}">
                <a16:creationId xmlns:a16="http://schemas.microsoft.com/office/drawing/2014/main" id="{ECABB5D0-6019-0345-CCEB-A29DD7D082D6}"/>
              </a:ext>
            </a:extLst>
          </p:cNvPr>
          <p:cNvSpPr>
            <a:spLocks noGrp="1"/>
          </p:cNvSpPr>
          <p:nvPr>
            <p:ph type="body" sz="quarter" idx="17" hasCustomPrompt="1"/>
          </p:nvPr>
        </p:nvSpPr>
        <p:spPr>
          <a:xfrm>
            <a:off x="4927075" y="1094365"/>
            <a:ext cx="6530340" cy="4625503"/>
          </a:xfrm>
          <a:prstGeom prst="rect">
            <a:avLst/>
          </a:prstGeom>
        </p:spPr>
        <p:txBody>
          <a:bodyPr/>
          <a:lstStyle>
            <a:lvl1pPr marL="173736" indent="-173736">
              <a:lnSpc>
                <a:spcPct val="100000"/>
              </a:lnSpc>
              <a:spcBef>
                <a:spcPts val="0"/>
              </a:spcBef>
              <a:spcAft>
                <a:spcPts val="600"/>
              </a:spcAft>
              <a:buClr>
                <a:srgbClr val="154470"/>
              </a:buClr>
              <a:buFont typeface="Wingdings" panose="05000000000000000000" pitchFamily="2" charset="2"/>
              <a:buChar char="§"/>
              <a:defRPr sz="1400">
                <a:latin typeface="Avenir Next LT Pro" panose="020B0504020202020204" pitchFamily="34" charset="0"/>
              </a:defRPr>
            </a:lvl1pPr>
          </a:lstStyle>
          <a:p>
            <a:pPr lvl="0"/>
            <a:r>
              <a:rPr lang="en-US"/>
              <a:t>Bulleted list text add text here… </a:t>
            </a:r>
          </a:p>
        </p:txBody>
      </p:sp>
    </p:spTree>
    <p:extLst>
      <p:ext uri="{BB962C8B-B14F-4D97-AF65-F5344CB8AC3E}">
        <p14:creationId xmlns:p14="http://schemas.microsoft.com/office/powerpoint/2010/main" val="13823510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icture &amp; Text Right W/ Bullet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DC80F0D-E9D5-22D9-F549-F74369EDACF4}"/>
              </a:ext>
            </a:extLst>
          </p:cNvPr>
          <p:cNvSpPr>
            <a:spLocks noGrp="1"/>
          </p:cNvSpPr>
          <p:nvPr>
            <p:ph type="pic" sz="quarter" idx="16" hasCustomPrompt="1"/>
          </p:nvPr>
        </p:nvSpPr>
        <p:spPr>
          <a:xfrm>
            <a:off x="7637260" y="680632"/>
            <a:ext cx="4049712" cy="5532250"/>
          </a:xfrm>
          <a:prstGeom prst="rect">
            <a:avLst/>
          </a:prstGeom>
        </p:spPr>
        <p:txBody>
          <a:bodyPr anchor="ctr"/>
          <a:lstStyle>
            <a:lvl1pPr marL="0" indent="0" algn="ctr">
              <a:buNone/>
              <a:defRPr sz="1400">
                <a:latin typeface="Avenir Next LT Pro" panose="020B0504020202020204" pitchFamily="34" charset="0"/>
              </a:defRPr>
            </a:lvl1pPr>
          </a:lstStyle>
          <a:p>
            <a:r>
              <a:rPr lang="en-US"/>
              <a:t>Add Picture</a:t>
            </a:r>
          </a:p>
        </p:txBody>
      </p:sp>
      <p:sp>
        <p:nvSpPr>
          <p:cNvPr id="18" name="Title Placeholder 1">
            <a:extLst>
              <a:ext uri="{FF2B5EF4-FFF2-40B4-BE49-F238E27FC236}">
                <a16:creationId xmlns:a16="http://schemas.microsoft.com/office/drawing/2014/main" id="{1AB81781-CE36-DAEE-E702-44D768D21086}"/>
              </a:ext>
            </a:extLst>
          </p:cNvPr>
          <p:cNvSpPr>
            <a:spLocks noGrp="1"/>
          </p:cNvSpPr>
          <p:nvPr>
            <p:ph type="title"/>
          </p:nvPr>
        </p:nvSpPr>
        <p:spPr>
          <a:xfrm>
            <a:off x="585281" y="272747"/>
            <a:ext cx="10515600" cy="451998"/>
          </a:xfrm>
          <a:prstGeom prst="rect">
            <a:avLst/>
          </a:prstGeom>
        </p:spPr>
        <p:txBody>
          <a:bodyPr vert="horz" lIns="91440" tIns="45720" rIns="91440" bIns="45720" rtlCol="0" anchor="ctr">
            <a:normAutofit/>
          </a:bodyPr>
          <a:lstStyle/>
          <a:p>
            <a:r>
              <a:rPr lang="en-US"/>
              <a:t>TITLE PLACEHOLDER</a:t>
            </a:r>
          </a:p>
        </p:txBody>
      </p:sp>
      <p:sp>
        <p:nvSpPr>
          <p:cNvPr id="10" name="Text Placeholder 2">
            <a:extLst>
              <a:ext uri="{FF2B5EF4-FFF2-40B4-BE49-F238E27FC236}">
                <a16:creationId xmlns:a16="http://schemas.microsoft.com/office/drawing/2014/main" id="{484C7571-53F8-93BB-2288-C791028AD4D3}"/>
              </a:ext>
            </a:extLst>
          </p:cNvPr>
          <p:cNvSpPr>
            <a:spLocks noGrp="1"/>
          </p:cNvSpPr>
          <p:nvPr>
            <p:ph type="body" sz="quarter" idx="15" hasCustomPrompt="1"/>
          </p:nvPr>
        </p:nvSpPr>
        <p:spPr>
          <a:xfrm>
            <a:off x="705256" y="1074909"/>
            <a:ext cx="6530340" cy="4625503"/>
          </a:xfrm>
          <a:prstGeom prst="rect">
            <a:avLst/>
          </a:prstGeom>
        </p:spPr>
        <p:txBody>
          <a:bodyPr/>
          <a:lstStyle>
            <a:lvl1pPr marL="173736" indent="-173736">
              <a:lnSpc>
                <a:spcPct val="100000"/>
              </a:lnSpc>
              <a:spcBef>
                <a:spcPts val="0"/>
              </a:spcBef>
              <a:spcAft>
                <a:spcPts val="600"/>
              </a:spcAft>
              <a:buClr>
                <a:srgbClr val="154470"/>
              </a:buClr>
              <a:buFont typeface="Wingdings" panose="05000000000000000000" pitchFamily="2" charset="2"/>
              <a:buChar char="§"/>
              <a:defRPr sz="1400">
                <a:latin typeface="Avenir Next LT Pro" panose="020B0504020202020204" pitchFamily="34" charset="0"/>
              </a:defRPr>
            </a:lvl1pPr>
          </a:lstStyle>
          <a:p>
            <a:pPr lvl="0"/>
            <a:r>
              <a:rPr lang="en-US"/>
              <a:t>Bulleted list text add text here… </a:t>
            </a:r>
          </a:p>
        </p:txBody>
      </p:sp>
    </p:spTree>
    <p:extLst>
      <p:ext uri="{BB962C8B-B14F-4D97-AF65-F5344CB8AC3E}">
        <p14:creationId xmlns:p14="http://schemas.microsoft.com/office/powerpoint/2010/main" val="37757859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ntro Team pag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3ECE9DE-1619-63DC-1752-6E184F7062A9}"/>
              </a:ext>
            </a:extLst>
          </p:cNvPr>
          <p:cNvSpPr/>
          <p:nvPr userDrawn="1"/>
        </p:nvSpPr>
        <p:spPr>
          <a:xfrm>
            <a:off x="433079" y="2161631"/>
            <a:ext cx="11325886" cy="1546854"/>
          </a:xfrm>
          <a:prstGeom prst="rect">
            <a:avLst/>
          </a:prstGeom>
          <a:gradFill flip="none" rotWithShape="1">
            <a:gsLst>
              <a:gs pos="80000">
                <a:srgbClr val="6B8DA9"/>
              </a:gs>
              <a:gs pos="0">
                <a:schemeClr val="bg1">
                  <a:alpha val="0"/>
                </a:schemeClr>
              </a:gs>
              <a:gs pos="24000">
                <a:srgbClr val="3C98B1">
                  <a:alpha val="57000"/>
                </a:srgbClr>
              </a:gs>
              <a:gs pos="67000">
                <a:srgbClr val="0E4573"/>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icture Placeholder 27">
            <a:extLst>
              <a:ext uri="{FF2B5EF4-FFF2-40B4-BE49-F238E27FC236}">
                <a16:creationId xmlns:a16="http://schemas.microsoft.com/office/drawing/2014/main" id="{E8884126-1D7D-F3E0-2E23-C67C2982D9F2}"/>
              </a:ext>
            </a:extLst>
          </p:cNvPr>
          <p:cNvSpPr>
            <a:spLocks noGrp="1"/>
          </p:cNvSpPr>
          <p:nvPr>
            <p:ph type="pic" sz="quarter" idx="10" hasCustomPrompt="1"/>
          </p:nvPr>
        </p:nvSpPr>
        <p:spPr>
          <a:xfrm>
            <a:off x="1190317" y="2073862"/>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30" name="Picture Placeholder 29">
            <a:extLst>
              <a:ext uri="{FF2B5EF4-FFF2-40B4-BE49-F238E27FC236}">
                <a16:creationId xmlns:a16="http://schemas.microsoft.com/office/drawing/2014/main" id="{88207F42-2A31-FBA5-0D48-E4ABF405598B}"/>
              </a:ext>
            </a:extLst>
          </p:cNvPr>
          <p:cNvSpPr>
            <a:spLocks noGrp="1"/>
          </p:cNvSpPr>
          <p:nvPr>
            <p:ph type="pic" sz="quarter" idx="11" hasCustomPrompt="1"/>
          </p:nvPr>
        </p:nvSpPr>
        <p:spPr>
          <a:xfrm>
            <a:off x="3845399" y="2073862"/>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31" name="Picture Placeholder 30">
            <a:extLst>
              <a:ext uri="{FF2B5EF4-FFF2-40B4-BE49-F238E27FC236}">
                <a16:creationId xmlns:a16="http://schemas.microsoft.com/office/drawing/2014/main" id="{CDE28B0F-52AD-A825-BDE5-05C8DF6458DC}"/>
              </a:ext>
            </a:extLst>
          </p:cNvPr>
          <p:cNvSpPr>
            <a:spLocks noGrp="1"/>
          </p:cNvSpPr>
          <p:nvPr>
            <p:ph type="pic" sz="quarter" idx="12" hasCustomPrompt="1"/>
          </p:nvPr>
        </p:nvSpPr>
        <p:spPr>
          <a:xfrm>
            <a:off x="6578113" y="2040776"/>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33" name="Picture Placeholder 32">
            <a:extLst>
              <a:ext uri="{FF2B5EF4-FFF2-40B4-BE49-F238E27FC236}">
                <a16:creationId xmlns:a16="http://schemas.microsoft.com/office/drawing/2014/main" id="{4DD55B7A-56F3-E4A0-ADF8-2F6589DDCF9C}"/>
              </a:ext>
            </a:extLst>
          </p:cNvPr>
          <p:cNvSpPr>
            <a:spLocks noGrp="1"/>
          </p:cNvSpPr>
          <p:nvPr>
            <p:ph type="pic" sz="quarter" idx="13" hasCustomPrompt="1"/>
          </p:nvPr>
        </p:nvSpPr>
        <p:spPr>
          <a:xfrm>
            <a:off x="9291342" y="2073862"/>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34" name="Text Placeholder 33">
            <a:extLst>
              <a:ext uri="{FF2B5EF4-FFF2-40B4-BE49-F238E27FC236}">
                <a16:creationId xmlns:a16="http://schemas.microsoft.com/office/drawing/2014/main" id="{5C6D6343-C52F-63FB-A28D-918C74BE25E5}"/>
              </a:ext>
            </a:extLst>
          </p:cNvPr>
          <p:cNvSpPr>
            <a:spLocks noGrp="1"/>
          </p:cNvSpPr>
          <p:nvPr>
            <p:ph type="body" sz="quarter" idx="14" hasCustomPrompt="1"/>
          </p:nvPr>
        </p:nvSpPr>
        <p:spPr>
          <a:xfrm>
            <a:off x="1180574" y="4016097"/>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35" name="Text Placeholder 33">
            <a:extLst>
              <a:ext uri="{FF2B5EF4-FFF2-40B4-BE49-F238E27FC236}">
                <a16:creationId xmlns:a16="http://schemas.microsoft.com/office/drawing/2014/main" id="{9647BE3F-0555-3DC1-459B-E4ACE8307C7D}"/>
              </a:ext>
            </a:extLst>
          </p:cNvPr>
          <p:cNvSpPr>
            <a:spLocks noGrp="1"/>
          </p:cNvSpPr>
          <p:nvPr>
            <p:ph type="body" sz="quarter" idx="15" hasCustomPrompt="1"/>
          </p:nvPr>
        </p:nvSpPr>
        <p:spPr>
          <a:xfrm>
            <a:off x="3835656" y="4017915"/>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36" name="Text Placeholder 33">
            <a:extLst>
              <a:ext uri="{FF2B5EF4-FFF2-40B4-BE49-F238E27FC236}">
                <a16:creationId xmlns:a16="http://schemas.microsoft.com/office/drawing/2014/main" id="{4ECB5ACF-EB64-1D5C-333C-7DA5021A00D3}"/>
              </a:ext>
            </a:extLst>
          </p:cNvPr>
          <p:cNvSpPr>
            <a:spLocks noGrp="1"/>
          </p:cNvSpPr>
          <p:nvPr>
            <p:ph type="body" sz="quarter" idx="16" hasCustomPrompt="1"/>
          </p:nvPr>
        </p:nvSpPr>
        <p:spPr>
          <a:xfrm>
            <a:off x="6568370" y="4015947"/>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37" name="Text Placeholder 33">
            <a:extLst>
              <a:ext uri="{FF2B5EF4-FFF2-40B4-BE49-F238E27FC236}">
                <a16:creationId xmlns:a16="http://schemas.microsoft.com/office/drawing/2014/main" id="{4B170379-DD15-A751-AB7B-650B73DE672C}"/>
              </a:ext>
            </a:extLst>
          </p:cNvPr>
          <p:cNvSpPr>
            <a:spLocks noGrp="1"/>
          </p:cNvSpPr>
          <p:nvPr>
            <p:ph type="body" sz="quarter" idx="17" hasCustomPrompt="1"/>
          </p:nvPr>
        </p:nvSpPr>
        <p:spPr>
          <a:xfrm>
            <a:off x="9281599" y="4015947"/>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Tree>
    <p:extLst>
      <p:ext uri="{BB962C8B-B14F-4D97-AF65-F5344CB8AC3E}">
        <p14:creationId xmlns:p14="http://schemas.microsoft.com/office/powerpoint/2010/main" val="1104724077"/>
      </p:ext>
    </p:extLst>
  </p:cSld>
  <p:clrMapOvr>
    <a:masterClrMapping/>
  </p:clrMapOvr>
  <p:extLst>
    <p:ext uri="{DCECCB84-F9BA-43D5-87BE-67443E8EF086}">
      <p15:sldGuideLst xmlns:p15="http://schemas.microsoft.com/office/powerpoint/2012/main">
        <p15:guide id="1" orient="horz" pos="2568">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ntro Team Page 8">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3ECE9DE-1619-63DC-1752-6E184F7062A9}"/>
              </a:ext>
            </a:extLst>
          </p:cNvPr>
          <p:cNvSpPr/>
          <p:nvPr userDrawn="1"/>
        </p:nvSpPr>
        <p:spPr>
          <a:xfrm>
            <a:off x="433079" y="1159680"/>
            <a:ext cx="11325886" cy="1546854"/>
          </a:xfrm>
          <a:prstGeom prst="rect">
            <a:avLst/>
          </a:prstGeom>
          <a:gradFill flip="none" rotWithShape="1">
            <a:gsLst>
              <a:gs pos="80000">
                <a:srgbClr val="6B8DA9"/>
              </a:gs>
              <a:gs pos="0">
                <a:schemeClr val="bg1">
                  <a:alpha val="0"/>
                </a:schemeClr>
              </a:gs>
              <a:gs pos="24000">
                <a:srgbClr val="3C98B1">
                  <a:alpha val="57000"/>
                </a:srgbClr>
              </a:gs>
              <a:gs pos="67000">
                <a:srgbClr val="0E4573"/>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icture Placeholder 27">
            <a:extLst>
              <a:ext uri="{FF2B5EF4-FFF2-40B4-BE49-F238E27FC236}">
                <a16:creationId xmlns:a16="http://schemas.microsoft.com/office/drawing/2014/main" id="{E8884126-1D7D-F3E0-2E23-C67C2982D9F2}"/>
              </a:ext>
            </a:extLst>
          </p:cNvPr>
          <p:cNvSpPr>
            <a:spLocks noGrp="1"/>
          </p:cNvSpPr>
          <p:nvPr>
            <p:ph type="pic" sz="quarter" idx="10" hasCustomPrompt="1"/>
          </p:nvPr>
        </p:nvSpPr>
        <p:spPr>
          <a:xfrm>
            <a:off x="1190317" y="1071911"/>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30" name="Picture Placeholder 29">
            <a:extLst>
              <a:ext uri="{FF2B5EF4-FFF2-40B4-BE49-F238E27FC236}">
                <a16:creationId xmlns:a16="http://schemas.microsoft.com/office/drawing/2014/main" id="{88207F42-2A31-FBA5-0D48-E4ABF405598B}"/>
              </a:ext>
            </a:extLst>
          </p:cNvPr>
          <p:cNvSpPr>
            <a:spLocks noGrp="1"/>
          </p:cNvSpPr>
          <p:nvPr>
            <p:ph type="pic" sz="quarter" idx="11" hasCustomPrompt="1"/>
          </p:nvPr>
        </p:nvSpPr>
        <p:spPr>
          <a:xfrm>
            <a:off x="3845399" y="1071911"/>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31" name="Picture Placeholder 30">
            <a:extLst>
              <a:ext uri="{FF2B5EF4-FFF2-40B4-BE49-F238E27FC236}">
                <a16:creationId xmlns:a16="http://schemas.microsoft.com/office/drawing/2014/main" id="{CDE28B0F-52AD-A825-BDE5-05C8DF6458DC}"/>
              </a:ext>
            </a:extLst>
          </p:cNvPr>
          <p:cNvSpPr>
            <a:spLocks noGrp="1"/>
          </p:cNvSpPr>
          <p:nvPr>
            <p:ph type="pic" sz="quarter" idx="12" hasCustomPrompt="1"/>
          </p:nvPr>
        </p:nvSpPr>
        <p:spPr>
          <a:xfrm>
            <a:off x="6578113" y="1038825"/>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33" name="Picture Placeholder 32">
            <a:extLst>
              <a:ext uri="{FF2B5EF4-FFF2-40B4-BE49-F238E27FC236}">
                <a16:creationId xmlns:a16="http://schemas.microsoft.com/office/drawing/2014/main" id="{4DD55B7A-56F3-E4A0-ADF8-2F6589DDCF9C}"/>
              </a:ext>
            </a:extLst>
          </p:cNvPr>
          <p:cNvSpPr>
            <a:spLocks noGrp="1"/>
          </p:cNvSpPr>
          <p:nvPr>
            <p:ph type="pic" sz="quarter" idx="13" hasCustomPrompt="1"/>
          </p:nvPr>
        </p:nvSpPr>
        <p:spPr>
          <a:xfrm>
            <a:off x="9291342" y="1071911"/>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34" name="Text Placeholder 33">
            <a:extLst>
              <a:ext uri="{FF2B5EF4-FFF2-40B4-BE49-F238E27FC236}">
                <a16:creationId xmlns:a16="http://schemas.microsoft.com/office/drawing/2014/main" id="{5C6D6343-C52F-63FB-A28D-918C74BE25E5}"/>
              </a:ext>
            </a:extLst>
          </p:cNvPr>
          <p:cNvSpPr>
            <a:spLocks noGrp="1"/>
          </p:cNvSpPr>
          <p:nvPr>
            <p:ph type="body" sz="quarter" idx="14" hasCustomPrompt="1"/>
          </p:nvPr>
        </p:nvSpPr>
        <p:spPr>
          <a:xfrm>
            <a:off x="1180574" y="3014146"/>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35" name="Text Placeholder 33">
            <a:extLst>
              <a:ext uri="{FF2B5EF4-FFF2-40B4-BE49-F238E27FC236}">
                <a16:creationId xmlns:a16="http://schemas.microsoft.com/office/drawing/2014/main" id="{9647BE3F-0555-3DC1-459B-E4ACE8307C7D}"/>
              </a:ext>
            </a:extLst>
          </p:cNvPr>
          <p:cNvSpPr>
            <a:spLocks noGrp="1"/>
          </p:cNvSpPr>
          <p:nvPr>
            <p:ph type="body" sz="quarter" idx="15" hasCustomPrompt="1"/>
          </p:nvPr>
        </p:nvSpPr>
        <p:spPr>
          <a:xfrm>
            <a:off x="3835656" y="3015964"/>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36" name="Text Placeholder 33">
            <a:extLst>
              <a:ext uri="{FF2B5EF4-FFF2-40B4-BE49-F238E27FC236}">
                <a16:creationId xmlns:a16="http://schemas.microsoft.com/office/drawing/2014/main" id="{4ECB5ACF-EB64-1D5C-333C-7DA5021A00D3}"/>
              </a:ext>
            </a:extLst>
          </p:cNvPr>
          <p:cNvSpPr>
            <a:spLocks noGrp="1"/>
          </p:cNvSpPr>
          <p:nvPr>
            <p:ph type="body" sz="quarter" idx="16" hasCustomPrompt="1"/>
          </p:nvPr>
        </p:nvSpPr>
        <p:spPr>
          <a:xfrm>
            <a:off x="6568370" y="3013996"/>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37" name="Text Placeholder 33">
            <a:extLst>
              <a:ext uri="{FF2B5EF4-FFF2-40B4-BE49-F238E27FC236}">
                <a16:creationId xmlns:a16="http://schemas.microsoft.com/office/drawing/2014/main" id="{4B170379-DD15-A751-AB7B-650B73DE672C}"/>
              </a:ext>
            </a:extLst>
          </p:cNvPr>
          <p:cNvSpPr>
            <a:spLocks noGrp="1"/>
          </p:cNvSpPr>
          <p:nvPr>
            <p:ph type="body" sz="quarter" idx="17" hasCustomPrompt="1"/>
          </p:nvPr>
        </p:nvSpPr>
        <p:spPr>
          <a:xfrm>
            <a:off x="9281599" y="3013996"/>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18" name="Rectangle 17">
            <a:extLst>
              <a:ext uri="{FF2B5EF4-FFF2-40B4-BE49-F238E27FC236}">
                <a16:creationId xmlns:a16="http://schemas.microsoft.com/office/drawing/2014/main" id="{C0CC8254-C709-47A6-73B8-6D7BFD984EA4}"/>
              </a:ext>
            </a:extLst>
          </p:cNvPr>
          <p:cNvSpPr/>
          <p:nvPr userDrawn="1"/>
        </p:nvSpPr>
        <p:spPr>
          <a:xfrm>
            <a:off x="433079" y="3700002"/>
            <a:ext cx="11325886" cy="1546854"/>
          </a:xfrm>
          <a:prstGeom prst="rect">
            <a:avLst/>
          </a:prstGeom>
          <a:gradFill flip="none" rotWithShape="1">
            <a:gsLst>
              <a:gs pos="80000">
                <a:srgbClr val="6B8DA9"/>
              </a:gs>
              <a:gs pos="0">
                <a:schemeClr val="bg1">
                  <a:alpha val="0"/>
                </a:schemeClr>
              </a:gs>
              <a:gs pos="24000">
                <a:srgbClr val="3C98B1">
                  <a:alpha val="57000"/>
                </a:srgbClr>
              </a:gs>
              <a:gs pos="67000">
                <a:srgbClr val="0E4573"/>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27">
            <a:extLst>
              <a:ext uri="{FF2B5EF4-FFF2-40B4-BE49-F238E27FC236}">
                <a16:creationId xmlns:a16="http://schemas.microsoft.com/office/drawing/2014/main" id="{58BCCE20-2668-4D2C-9BAA-7A2E9EAAD472}"/>
              </a:ext>
            </a:extLst>
          </p:cNvPr>
          <p:cNvSpPr>
            <a:spLocks noGrp="1"/>
          </p:cNvSpPr>
          <p:nvPr>
            <p:ph type="pic" sz="quarter" idx="18" hasCustomPrompt="1"/>
          </p:nvPr>
        </p:nvSpPr>
        <p:spPr>
          <a:xfrm>
            <a:off x="1190317" y="3612233"/>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20" name="Picture Placeholder 29">
            <a:extLst>
              <a:ext uri="{FF2B5EF4-FFF2-40B4-BE49-F238E27FC236}">
                <a16:creationId xmlns:a16="http://schemas.microsoft.com/office/drawing/2014/main" id="{3EEB9E8F-61F2-7F0A-CD7A-6AAD86265B0D}"/>
              </a:ext>
            </a:extLst>
          </p:cNvPr>
          <p:cNvSpPr>
            <a:spLocks noGrp="1"/>
          </p:cNvSpPr>
          <p:nvPr>
            <p:ph type="pic" sz="quarter" idx="19" hasCustomPrompt="1"/>
          </p:nvPr>
        </p:nvSpPr>
        <p:spPr>
          <a:xfrm>
            <a:off x="3845399" y="3612233"/>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21" name="Picture Placeholder 30">
            <a:extLst>
              <a:ext uri="{FF2B5EF4-FFF2-40B4-BE49-F238E27FC236}">
                <a16:creationId xmlns:a16="http://schemas.microsoft.com/office/drawing/2014/main" id="{D37DEBD0-8698-E313-B897-7BB3A324EBCC}"/>
              </a:ext>
            </a:extLst>
          </p:cNvPr>
          <p:cNvSpPr>
            <a:spLocks noGrp="1"/>
          </p:cNvSpPr>
          <p:nvPr>
            <p:ph type="pic" sz="quarter" idx="20" hasCustomPrompt="1"/>
          </p:nvPr>
        </p:nvSpPr>
        <p:spPr>
          <a:xfrm>
            <a:off x="6578113" y="3579147"/>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22" name="Picture Placeholder 32">
            <a:extLst>
              <a:ext uri="{FF2B5EF4-FFF2-40B4-BE49-F238E27FC236}">
                <a16:creationId xmlns:a16="http://schemas.microsoft.com/office/drawing/2014/main" id="{055E94A5-0316-1923-3130-CCD6C7F93FA8}"/>
              </a:ext>
            </a:extLst>
          </p:cNvPr>
          <p:cNvSpPr>
            <a:spLocks noGrp="1"/>
          </p:cNvSpPr>
          <p:nvPr>
            <p:ph type="pic" sz="quarter" idx="21" hasCustomPrompt="1"/>
          </p:nvPr>
        </p:nvSpPr>
        <p:spPr>
          <a:xfrm>
            <a:off x="9291342" y="3612233"/>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23" name="Text Placeholder 33">
            <a:extLst>
              <a:ext uri="{FF2B5EF4-FFF2-40B4-BE49-F238E27FC236}">
                <a16:creationId xmlns:a16="http://schemas.microsoft.com/office/drawing/2014/main" id="{579D4B7A-F304-C593-2F4E-4160F21D148E}"/>
              </a:ext>
            </a:extLst>
          </p:cNvPr>
          <p:cNvSpPr>
            <a:spLocks noGrp="1"/>
          </p:cNvSpPr>
          <p:nvPr>
            <p:ph type="body" sz="quarter" idx="22" hasCustomPrompt="1"/>
          </p:nvPr>
        </p:nvSpPr>
        <p:spPr>
          <a:xfrm>
            <a:off x="1180574" y="5554468"/>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24" name="Text Placeholder 33">
            <a:extLst>
              <a:ext uri="{FF2B5EF4-FFF2-40B4-BE49-F238E27FC236}">
                <a16:creationId xmlns:a16="http://schemas.microsoft.com/office/drawing/2014/main" id="{F01B3E58-6831-14F1-0F88-919C4E36CE45}"/>
              </a:ext>
            </a:extLst>
          </p:cNvPr>
          <p:cNvSpPr>
            <a:spLocks noGrp="1"/>
          </p:cNvSpPr>
          <p:nvPr>
            <p:ph type="body" sz="quarter" idx="23" hasCustomPrompt="1"/>
          </p:nvPr>
        </p:nvSpPr>
        <p:spPr>
          <a:xfrm>
            <a:off x="3835656" y="5556286"/>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25" name="Text Placeholder 33">
            <a:extLst>
              <a:ext uri="{FF2B5EF4-FFF2-40B4-BE49-F238E27FC236}">
                <a16:creationId xmlns:a16="http://schemas.microsoft.com/office/drawing/2014/main" id="{BB444E79-8BFA-A4F7-6DF7-856358FCB7B7}"/>
              </a:ext>
            </a:extLst>
          </p:cNvPr>
          <p:cNvSpPr>
            <a:spLocks noGrp="1"/>
          </p:cNvSpPr>
          <p:nvPr>
            <p:ph type="body" sz="quarter" idx="24" hasCustomPrompt="1"/>
          </p:nvPr>
        </p:nvSpPr>
        <p:spPr>
          <a:xfrm>
            <a:off x="6568370" y="5554318"/>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26" name="Text Placeholder 33">
            <a:extLst>
              <a:ext uri="{FF2B5EF4-FFF2-40B4-BE49-F238E27FC236}">
                <a16:creationId xmlns:a16="http://schemas.microsoft.com/office/drawing/2014/main" id="{F481886B-5117-AFA7-E0BC-D6D28EF82F39}"/>
              </a:ext>
            </a:extLst>
          </p:cNvPr>
          <p:cNvSpPr>
            <a:spLocks noGrp="1"/>
          </p:cNvSpPr>
          <p:nvPr>
            <p:ph type="body" sz="quarter" idx="25" hasCustomPrompt="1"/>
          </p:nvPr>
        </p:nvSpPr>
        <p:spPr>
          <a:xfrm>
            <a:off x="9281599" y="5554318"/>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Tree>
    <p:extLst>
      <p:ext uri="{BB962C8B-B14F-4D97-AF65-F5344CB8AC3E}">
        <p14:creationId xmlns:p14="http://schemas.microsoft.com/office/powerpoint/2010/main" val="3594823519"/>
      </p:ext>
    </p:extLst>
  </p:cSld>
  <p:clrMapOvr>
    <a:masterClrMapping/>
  </p:clrMapOvr>
  <p:extLst>
    <p:ext uri="{DCECCB84-F9BA-43D5-87BE-67443E8EF086}">
      <p15:sldGuideLst xmlns:p15="http://schemas.microsoft.com/office/powerpoint/2012/main">
        <p15:guide id="1" orient="horz" pos="2568">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ntro Team Page 2">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E8884126-1D7D-F3E0-2E23-C67C2982D9F2}"/>
              </a:ext>
            </a:extLst>
          </p:cNvPr>
          <p:cNvSpPr>
            <a:spLocks noGrp="1"/>
          </p:cNvSpPr>
          <p:nvPr>
            <p:ph type="pic" sz="quarter" idx="10" hasCustomPrompt="1"/>
          </p:nvPr>
        </p:nvSpPr>
        <p:spPr>
          <a:xfrm>
            <a:off x="2591099" y="1667783"/>
            <a:ext cx="2749385" cy="2749385"/>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34" name="Text Placeholder 33">
            <a:extLst>
              <a:ext uri="{FF2B5EF4-FFF2-40B4-BE49-F238E27FC236}">
                <a16:creationId xmlns:a16="http://schemas.microsoft.com/office/drawing/2014/main" id="{5C6D6343-C52F-63FB-A28D-918C74BE25E5}"/>
              </a:ext>
            </a:extLst>
          </p:cNvPr>
          <p:cNvSpPr>
            <a:spLocks noGrp="1"/>
          </p:cNvSpPr>
          <p:nvPr>
            <p:ph type="body" sz="quarter" idx="14" hasCustomPrompt="1"/>
          </p:nvPr>
        </p:nvSpPr>
        <p:spPr>
          <a:xfrm>
            <a:off x="3091940" y="4599906"/>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36" name="Text Placeholder 33">
            <a:extLst>
              <a:ext uri="{FF2B5EF4-FFF2-40B4-BE49-F238E27FC236}">
                <a16:creationId xmlns:a16="http://schemas.microsoft.com/office/drawing/2014/main" id="{4ECB5ACF-EB64-1D5C-333C-7DA5021A00D3}"/>
              </a:ext>
            </a:extLst>
          </p:cNvPr>
          <p:cNvSpPr>
            <a:spLocks noGrp="1"/>
          </p:cNvSpPr>
          <p:nvPr>
            <p:ph type="body" sz="quarter" idx="16" hasCustomPrompt="1"/>
          </p:nvPr>
        </p:nvSpPr>
        <p:spPr>
          <a:xfrm>
            <a:off x="7103128" y="4599906"/>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13" name="Picture Placeholder 27">
            <a:extLst>
              <a:ext uri="{FF2B5EF4-FFF2-40B4-BE49-F238E27FC236}">
                <a16:creationId xmlns:a16="http://schemas.microsoft.com/office/drawing/2014/main" id="{6BFD663F-98B8-700B-E473-2E89C81552C7}"/>
              </a:ext>
            </a:extLst>
          </p:cNvPr>
          <p:cNvSpPr>
            <a:spLocks noGrp="1"/>
          </p:cNvSpPr>
          <p:nvPr>
            <p:ph type="pic" sz="quarter" idx="17" hasCustomPrompt="1"/>
          </p:nvPr>
        </p:nvSpPr>
        <p:spPr>
          <a:xfrm>
            <a:off x="6602287" y="1665835"/>
            <a:ext cx="2749385" cy="2749385"/>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Tree>
    <p:extLst>
      <p:ext uri="{BB962C8B-B14F-4D97-AF65-F5344CB8AC3E}">
        <p14:creationId xmlns:p14="http://schemas.microsoft.com/office/powerpoint/2010/main" val="4166342284"/>
      </p:ext>
    </p:extLst>
  </p:cSld>
  <p:clrMapOvr>
    <a:masterClrMapping/>
  </p:clrMapOvr>
  <p:extLst>
    <p:ext uri="{DCECCB84-F9BA-43D5-87BE-67443E8EF086}">
      <p15:sldGuideLst xmlns:p15="http://schemas.microsoft.com/office/powerpoint/2012/main">
        <p15:guide id="1" orient="horz" pos="2568">
          <p15:clr>
            <a:srgbClr val="FBAE40"/>
          </p15:clr>
        </p15:guide>
        <p15:guide id="2" orient="horz" pos="72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ntro Team Page 4 No Gradient">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E8884126-1D7D-F3E0-2E23-C67C2982D9F2}"/>
              </a:ext>
            </a:extLst>
          </p:cNvPr>
          <p:cNvSpPr>
            <a:spLocks noGrp="1"/>
          </p:cNvSpPr>
          <p:nvPr>
            <p:ph type="pic" sz="quarter" idx="10" hasCustomPrompt="1"/>
          </p:nvPr>
        </p:nvSpPr>
        <p:spPr>
          <a:xfrm>
            <a:off x="1190317" y="2073862"/>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30" name="Picture Placeholder 29">
            <a:extLst>
              <a:ext uri="{FF2B5EF4-FFF2-40B4-BE49-F238E27FC236}">
                <a16:creationId xmlns:a16="http://schemas.microsoft.com/office/drawing/2014/main" id="{88207F42-2A31-FBA5-0D48-E4ABF405598B}"/>
              </a:ext>
            </a:extLst>
          </p:cNvPr>
          <p:cNvSpPr>
            <a:spLocks noGrp="1"/>
          </p:cNvSpPr>
          <p:nvPr>
            <p:ph type="pic" sz="quarter" idx="11" hasCustomPrompt="1"/>
          </p:nvPr>
        </p:nvSpPr>
        <p:spPr>
          <a:xfrm>
            <a:off x="3845399" y="2073862"/>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31" name="Picture Placeholder 30">
            <a:extLst>
              <a:ext uri="{FF2B5EF4-FFF2-40B4-BE49-F238E27FC236}">
                <a16:creationId xmlns:a16="http://schemas.microsoft.com/office/drawing/2014/main" id="{CDE28B0F-52AD-A825-BDE5-05C8DF6458DC}"/>
              </a:ext>
            </a:extLst>
          </p:cNvPr>
          <p:cNvSpPr>
            <a:spLocks noGrp="1"/>
          </p:cNvSpPr>
          <p:nvPr>
            <p:ph type="pic" sz="quarter" idx="12" hasCustomPrompt="1"/>
          </p:nvPr>
        </p:nvSpPr>
        <p:spPr>
          <a:xfrm>
            <a:off x="6578113" y="2040776"/>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33" name="Picture Placeholder 32">
            <a:extLst>
              <a:ext uri="{FF2B5EF4-FFF2-40B4-BE49-F238E27FC236}">
                <a16:creationId xmlns:a16="http://schemas.microsoft.com/office/drawing/2014/main" id="{4DD55B7A-56F3-E4A0-ADF8-2F6589DDCF9C}"/>
              </a:ext>
            </a:extLst>
          </p:cNvPr>
          <p:cNvSpPr>
            <a:spLocks noGrp="1"/>
          </p:cNvSpPr>
          <p:nvPr>
            <p:ph type="pic" sz="quarter" idx="13" hasCustomPrompt="1"/>
          </p:nvPr>
        </p:nvSpPr>
        <p:spPr>
          <a:xfrm>
            <a:off x="9291342" y="2073862"/>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34" name="Text Placeholder 33">
            <a:extLst>
              <a:ext uri="{FF2B5EF4-FFF2-40B4-BE49-F238E27FC236}">
                <a16:creationId xmlns:a16="http://schemas.microsoft.com/office/drawing/2014/main" id="{5C6D6343-C52F-63FB-A28D-918C74BE25E5}"/>
              </a:ext>
            </a:extLst>
          </p:cNvPr>
          <p:cNvSpPr>
            <a:spLocks noGrp="1"/>
          </p:cNvSpPr>
          <p:nvPr>
            <p:ph type="body" sz="quarter" idx="14" hasCustomPrompt="1"/>
          </p:nvPr>
        </p:nvSpPr>
        <p:spPr>
          <a:xfrm>
            <a:off x="1180574" y="4016097"/>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35" name="Text Placeholder 33">
            <a:extLst>
              <a:ext uri="{FF2B5EF4-FFF2-40B4-BE49-F238E27FC236}">
                <a16:creationId xmlns:a16="http://schemas.microsoft.com/office/drawing/2014/main" id="{9647BE3F-0555-3DC1-459B-E4ACE8307C7D}"/>
              </a:ext>
            </a:extLst>
          </p:cNvPr>
          <p:cNvSpPr>
            <a:spLocks noGrp="1"/>
          </p:cNvSpPr>
          <p:nvPr>
            <p:ph type="body" sz="quarter" idx="15" hasCustomPrompt="1"/>
          </p:nvPr>
        </p:nvSpPr>
        <p:spPr>
          <a:xfrm>
            <a:off x="3835656" y="4017915"/>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36" name="Text Placeholder 33">
            <a:extLst>
              <a:ext uri="{FF2B5EF4-FFF2-40B4-BE49-F238E27FC236}">
                <a16:creationId xmlns:a16="http://schemas.microsoft.com/office/drawing/2014/main" id="{4ECB5ACF-EB64-1D5C-333C-7DA5021A00D3}"/>
              </a:ext>
            </a:extLst>
          </p:cNvPr>
          <p:cNvSpPr>
            <a:spLocks noGrp="1"/>
          </p:cNvSpPr>
          <p:nvPr>
            <p:ph type="body" sz="quarter" idx="16" hasCustomPrompt="1"/>
          </p:nvPr>
        </p:nvSpPr>
        <p:spPr>
          <a:xfrm>
            <a:off x="6568370" y="4015947"/>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37" name="Text Placeholder 33">
            <a:extLst>
              <a:ext uri="{FF2B5EF4-FFF2-40B4-BE49-F238E27FC236}">
                <a16:creationId xmlns:a16="http://schemas.microsoft.com/office/drawing/2014/main" id="{4B170379-DD15-A751-AB7B-650B73DE672C}"/>
              </a:ext>
            </a:extLst>
          </p:cNvPr>
          <p:cNvSpPr>
            <a:spLocks noGrp="1"/>
          </p:cNvSpPr>
          <p:nvPr>
            <p:ph type="body" sz="quarter" idx="17" hasCustomPrompt="1"/>
          </p:nvPr>
        </p:nvSpPr>
        <p:spPr>
          <a:xfrm>
            <a:off x="9281599" y="4015947"/>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Tree>
    <p:extLst>
      <p:ext uri="{BB962C8B-B14F-4D97-AF65-F5344CB8AC3E}">
        <p14:creationId xmlns:p14="http://schemas.microsoft.com/office/powerpoint/2010/main" val="852907602"/>
      </p:ext>
    </p:extLst>
  </p:cSld>
  <p:clrMapOvr>
    <a:masterClrMapping/>
  </p:clrMapOvr>
  <p:extLst>
    <p:ext uri="{DCECCB84-F9BA-43D5-87BE-67443E8EF086}">
      <p15:sldGuideLst xmlns:p15="http://schemas.microsoft.com/office/powerpoint/2012/main">
        <p15:guide id="1" orient="horz" pos="2568">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ntro Team Page No Gradient 3">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E8884126-1D7D-F3E0-2E23-C67C2982D9F2}"/>
              </a:ext>
            </a:extLst>
          </p:cNvPr>
          <p:cNvSpPr>
            <a:spLocks noGrp="1"/>
          </p:cNvSpPr>
          <p:nvPr>
            <p:ph type="pic" sz="quarter" idx="10" hasCustomPrompt="1"/>
          </p:nvPr>
        </p:nvSpPr>
        <p:spPr>
          <a:xfrm>
            <a:off x="2445185" y="2073862"/>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30" name="Picture Placeholder 29">
            <a:extLst>
              <a:ext uri="{FF2B5EF4-FFF2-40B4-BE49-F238E27FC236}">
                <a16:creationId xmlns:a16="http://schemas.microsoft.com/office/drawing/2014/main" id="{88207F42-2A31-FBA5-0D48-E4ABF405598B}"/>
              </a:ext>
            </a:extLst>
          </p:cNvPr>
          <p:cNvSpPr>
            <a:spLocks noGrp="1"/>
          </p:cNvSpPr>
          <p:nvPr>
            <p:ph type="pic" sz="quarter" idx="11" hasCustomPrompt="1"/>
          </p:nvPr>
        </p:nvSpPr>
        <p:spPr>
          <a:xfrm>
            <a:off x="5100267" y="2073862"/>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31" name="Picture Placeholder 30">
            <a:extLst>
              <a:ext uri="{FF2B5EF4-FFF2-40B4-BE49-F238E27FC236}">
                <a16:creationId xmlns:a16="http://schemas.microsoft.com/office/drawing/2014/main" id="{CDE28B0F-52AD-A825-BDE5-05C8DF6458DC}"/>
              </a:ext>
            </a:extLst>
          </p:cNvPr>
          <p:cNvSpPr>
            <a:spLocks noGrp="1"/>
          </p:cNvSpPr>
          <p:nvPr>
            <p:ph type="pic" sz="quarter" idx="12" hasCustomPrompt="1"/>
          </p:nvPr>
        </p:nvSpPr>
        <p:spPr>
          <a:xfrm>
            <a:off x="7832981" y="2040776"/>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34" name="Text Placeholder 33">
            <a:extLst>
              <a:ext uri="{FF2B5EF4-FFF2-40B4-BE49-F238E27FC236}">
                <a16:creationId xmlns:a16="http://schemas.microsoft.com/office/drawing/2014/main" id="{5C6D6343-C52F-63FB-A28D-918C74BE25E5}"/>
              </a:ext>
            </a:extLst>
          </p:cNvPr>
          <p:cNvSpPr>
            <a:spLocks noGrp="1"/>
          </p:cNvSpPr>
          <p:nvPr>
            <p:ph type="body" sz="quarter" idx="14" hasCustomPrompt="1"/>
          </p:nvPr>
        </p:nvSpPr>
        <p:spPr>
          <a:xfrm>
            <a:off x="2435442" y="4016097"/>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35" name="Text Placeholder 33">
            <a:extLst>
              <a:ext uri="{FF2B5EF4-FFF2-40B4-BE49-F238E27FC236}">
                <a16:creationId xmlns:a16="http://schemas.microsoft.com/office/drawing/2014/main" id="{9647BE3F-0555-3DC1-459B-E4ACE8307C7D}"/>
              </a:ext>
            </a:extLst>
          </p:cNvPr>
          <p:cNvSpPr>
            <a:spLocks noGrp="1"/>
          </p:cNvSpPr>
          <p:nvPr>
            <p:ph type="body" sz="quarter" idx="15" hasCustomPrompt="1"/>
          </p:nvPr>
        </p:nvSpPr>
        <p:spPr>
          <a:xfrm>
            <a:off x="5090524" y="4017915"/>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36" name="Text Placeholder 33">
            <a:extLst>
              <a:ext uri="{FF2B5EF4-FFF2-40B4-BE49-F238E27FC236}">
                <a16:creationId xmlns:a16="http://schemas.microsoft.com/office/drawing/2014/main" id="{4ECB5ACF-EB64-1D5C-333C-7DA5021A00D3}"/>
              </a:ext>
            </a:extLst>
          </p:cNvPr>
          <p:cNvSpPr>
            <a:spLocks noGrp="1"/>
          </p:cNvSpPr>
          <p:nvPr>
            <p:ph type="body" sz="quarter" idx="16" hasCustomPrompt="1"/>
          </p:nvPr>
        </p:nvSpPr>
        <p:spPr>
          <a:xfrm>
            <a:off x="7823238" y="4015947"/>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Tree>
    <p:extLst>
      <p:ext uri="{BB962C8B-B14F-4D97-AF65-F5344CB8AC3E}">
        <p14:creationId xmlns:p14="http://schemas.microsoft.com/office/powerpoint/2010/main" val="3419843022"/>
      </p:ext>
    </p:extLst>
  </p:cSld>
  <p:clrMapOvr>
    <a:masterClrMapping/>
  </p:clrMapOvr>
  <p:extLst>
    <p:ext uri="{DCECCB84-F9BA-43D5-87BE-67443E8EF086}">
      <p15:sldGuideLst xmlns:p15="http://schemas.microsoft.com/office/powerpoint/2012/main">
        <p15:guide id="1" orient="horz" pos="2568">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ntro Team W/ Bios">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E8884126-1D7D-F3E0-2E23-C67C2982D9F2}"/>
              </a:ext>
            </a:extLst>
          </p:cNvPr>
          <p:cNvSpPr>
            <a:spLocks noGrp="1"/>
          </p:cNvSpPr>
          <p:nvPr>
            <p:ph type="pic" sz="quarter" idx="10" hasCustomPrompt="1"/>
          </p:nvPr>
        </p:nvSpPr>
        <p:spPr>
          <a:xfrm>
            <a:off x="2454427" y="887084"/>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30" name="Picture Placeholder 29">
            <a:extLst>
              <a:ext uri="{FF2B5EF4-FFF2-40B4-BE49-F238E27FC236}">
                <a16:creationId xmlns:a16="http://schemas.microsoft.com/office/drawing/2014/main" id="{88207F42-2A31-FBA5-0D48-E4ABF405598B}"/>
              </a:ext>
            </a:extLst>
          </p:cNvPr>
          <p:cNvSpPr>
            <a:spLocks noGrp="1"/>
          </p:cNvSpPr>
          <p:nvPr>
            <p:ph type="pic" sz="quarter" idx="11" hasCustomPrompt="1"/>
          </p:nvPr>
        </p:nvSpPr>
        <p:spPr>
          <a:xfrm>
            <a:off x="5155475" y="887084"/>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31" name="Picture Placeholder 30">
            <a:extLst>
              <a:ext uri="{FF2B5EF4-FFF2-40B4-BE49-F238E27FC236}">
                <a16:creationId xmlns:a16="http://schemas.microsoft.com/office/drawing/2014/main" id="{CDE28B0F-52AD-A825-BDE5-05C8DF6458DC}"/>
              </a:ext>
            </a:extLst>
          </p:cNvPr>
          <p:cNvSpPr>
            <a:spLocks noGrp="1"/>
          </p:cNvSpPr>
          <p:nvPr>
            <p:ph type="pic" sz="quarter" idx="12" hasCustomPrompt="1"/>
          </p:nvPr>
        </p:nvSpPr>
        <p:spPr>
          <a:xfrm>
            <a:off x="7837066" y="853998"/>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34" name="Text Placeholder 33">
            <a:extLst>
              <a:ext uri="{FF2B5EF4-FFF2-40B4-BE49-F238E27FC236}">
                <a16:creationId xmlns:a16="http://schemas.microsoft.com/office/drawing/2014/main" id="{5C6D6343-C52F-63FB-A28D-918C74BE25E5}"/>
              </a:ext>
            </a:extLst>
          </p:cNvPr>
          <p:cNvSpPr>
            <a:spLocks noGrp="1"/>
          </p:cNvSpPr>
          <p:nvPr>
            <p:ph type="body" sz="quarter" idx="14" hasCustomPrompt="1"/>
          </p:nvPr>
        </p:nvSpPr>
        <p:spPr>
          <a:xfrm>
            <a:off x="2444684" y="2831137"/>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35" name="Text Placeholder 33">
            <a:extLst>
              <a:ext uri="{FF2B5EF4-FFF2-40B4-BE49-F238E27FC236}">
                <a16:creationId xmlns:a16="http://schemas.microsoft.com/office/drawing/2014/main" id="{9647BE3F-0555-3DC1-459B-E4ACE8307C7D}"/>
              </a:ext>
            </a:extLst>
          </p:cNvPr>
          <p:cNvSpPr>
            <a:spLocks noGrp="1"/>
          </p:cNvSpPr>
          <p:nvPr>
            <p:ph type="body" sz="quarter" idx="15" hasCustomPrompt="1"/>
          </p:nvPr>
        </p:nvSpPr>
        <p:spPr>
          <a:xfrm>
            <a:off x="5145732" y="2831137"/>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36" name="Text Placeholder 33">
            <a:extLst>
              <a:ext uri="{FF2B5EF4-FFF2-40B4-BE49-F238E27FC236}">
                <a16:creationId xmlns:a16="http://schemas.microsoft.com/office/drawing/2014/main" id="{4ECB5ACF-EB64-1D5C-333C-7DA5021A00D3}"/>
              </a:ext>
            </a:extLst>
          </p:cNvPr>
          <p:cNvSpPr>
            <a:spLocks noGrp="1"/>
          </p:cNvSpPr>
          <p:nvPr>
            <p:ph type="body" sz="quarter" idx="16" hasCustomPrompt="1"/>
          </p:nvPr>
        </p:nvSpPr>
        <p:spPr>
          <a:xfrm>
            <a:off x="7827323" y="2829169"/>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3" name="Text Placeholder 2">
            <a:extLst>
              <a:ext uri="{FF2B5EF4-FFF2-40B4-BE49-F238E27FC236}">
                <a16:creationId xmlns:a16="http://schemas.microsoft.com/office/drawing/2014/main" id="{1BAD41FD-E64D-CA3A-9D5D-51867D9D7EBC}"/>
              </a:ext>
            </a:extLst>
          </p:cNvPr>
          <p:cNvSpPr>
            <a:spLocks noGrp="1"/>
          </p:cNvSpPr>
          <p:nvPr>
            <p:ph type="body" sz="quarter" idx="17" hasCustomPrompt="1"/>
          </p:nvPr>
        </p:nvSpPr>
        <p:spPr>
          <a:xfrm>
            <a:off x="2123941" y="3162027"/>
            <a:ext cx="2389188" cy="2771775"/>
          </a:xfrm>
          <a:prstGeom prst="rect">
            <a:avLst/>
          </a:prstGeom>
        </p:spPr>
        <p:txBody>
          <a:bodyPr/>
          <a:lstStyle>
            <a:lvl1pPr marL="0" indent="0">
              <a:lnSpc>
                <a:spcPct val="100000"/>
              </a:lnSpc>
              <a:spcBef>
                <a:spcPts val="0"/>
              </a:spcBef>
              <a:buNone/>
              <a:defRPr sz="1100">
                <a:latin typeface="Avenir Next LT Pro" panose="020B0504020202020204" pitchFamily="34" charset="0"/>
              </a:defRPr>
            </a:lvl1pPr>
          </a:lstStyle>
          <a:p>
            <a:pPr lvl="0"/>
            <a:r>
              <a:rPr lang="en-US"/>
              <a:t>Add body text here…</a:t>
            </a:r>
          </a:p>
        </p:txBody>
      </p:sp>
      <p:sp>
        <p:nvSpPr>
          <p:cNvPr id="15" name="Text Placeholder 2">
            <a:extLst>
              <a:ext uri="{FF2B5EF4-FFF2-40B4-BE49-F238E27FC236}">
                <a16:creationId xmlns:a16="http://schemas.microsoft.com/office/drawing/2014/main" id="{FDE91063-3082-0BDA-AFD8-F031474AA106}"/>
              </a:ext>
            </a:extLst>
          </p:cNvPr>
          <p:cNvSpPr>
            <a:spLocks noGrp="1"/>
          </p:cNvSpPr>
          <p:nvPr>
            <p:ph type="body" sz="quarter" idx="18" hasCustomPrompt="1"/>
          </p:nvPr>
        </p:nvSpPr>
        <p:spPr>
          <a:xfrm>
            <a:off x="4824989" y="3162027"/>
            <a:ext cx="2389188" cy="2771775"/>
          </a:xfrm>
          <a:prstGeom prst="rect">
            <a:avLst/>
          </a:prstGeom>
        </p:spPr>
        <p:txBody>
          <a:bodyPr/>
          <a:lstStyle>
            <a:lvl1pPr marL="0" indent="0">
              <a:lnSpc>
                <a:spcPct val="100000"/>
              </a:lnSpc>
              <a:spcBef>
                <a:spcPts val="0"/>
              </a:spcBef>
              <a:buNone/>
              <a:defRPr sz="1100">
                <a:latin typeface="Avenir Next LT Pro" panose="020B0504020202020204" pitchFamily="34" charset="0"/>
              </a:defRPr>
            </a:lvl1pPr>
          </a:lstStyle>
          <a:p>
            <a:pPr lvl="0"/>
            <a:r>
              <a:rPr lang="en-US"/>
              <a:t>Add body text here…</a:t>
            </a:r>
          </a:p>
        </p:txBody>
      </p:sp>
      <p:sp>
        <p:nvSpPr>
          <p:cNvPr id="18" name="Text Placeholder 2">
            <a:extLst>
              <a:ext uri="{FF2B5EF4-FFF2-40B4-BE49-F238E27FC236}">
                <a16:creationId xmlns:a16="http://schemas.microsoft.com/office/drawing/2014/main" id="{E37E05C1-64AF-FB18-C4F9-845FA87DE81D}"/>
              </a:ext>
            </a:extLst>
          </p:cNvPr>
          <p:cNvSpPr>
            <a:spLocks noGrp="1"/>
          </p:cNvSpPr>
          <p:nvPr>
            <p:ph type="body" sz="quarter" idx="19" hasCustomPrompt="1"/>
          </p:nvPr>
        </p:nvSpPr>
        <p:spPr>
          <a:xfrm>
            <a:off x="7506580" y="3162027"/>
            <a:ext cx="2389188" cy="2771775"/>
          </a:xfrm>
          <a:prstGeom prst="rect">
            <a:avLst/>
          </a:prstGeom>
        </p:spPr>
        <p:txBody>
          <a:bodyPr/>
          <a:lstStyle>
            <a:lvl1pPr marL="0" indent="0">
              <a:lnSpc>
                <a:spcPct val="100000"/>
              </a:lnSpc>
              <a:spcBef>
                <a:spcPts val="0"/>
              </a:spcBef>
              <a:buNone/>
              <a:defRPr sz="1100">
                <a:latin typeface="Avenir Next LT Pro" panose="020B0504020202020204" pitchFamily="34" charset="0"/>
              </a:defRPr>
            </a:lvl1pPr>
          </a:lstStyle>
          <a:p>
            <a:pPr lvl="0"/>
            <a:r>
              <a:rPr lang="en-US"/>
              <a:t>Add body text here…</a:t>
            </a:r>
          </a:p>
        </p:txBody>
      </p:sp>
    </p:spTree>
    <p:extLst>
      <p:ext uri="{BB962C8B-B14F-4D97-AF65-F5344CB8AC3E}">
        <p14:creationId xmlns:p14="http://schemas.microsoft.com/office/powerpoint/2010/main" val="713778985"/>
      </p:ext>
    </p:extLst>
  </p:cSld>
  <p:clrMapOvr>
    <a:masterClrMapping/>
  </p:clrMapOvr>
  <p:extLst>
    <p:ext uri="{DCECCB84-F9BA-43D5-87BE-67443E8EF086}">
      <p15:sldGuideLst xmlns:p15="http://schemas.microsoft.com/office/powerpoint/2012/main">
        <p15:guide id="2" pos="7224">
          <p15:clr>
            <a:srgbClr val="FBAE40"/>
          </p15:clr>
        </p15:guide>
        <p15:guide id="3" orient="horz" pos="374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6" name="Date Placeholder 3">
            <a:extLst>
              <a:ext uri="{FF2B5EF4-FFF2-40B4-BE49-F238E27FC236}">
                <a16:creationId xmlns:a16="http://schemas.microsoft.com/office/drawing/2014/main" id="{2953D439-EC1D-AC4D-8BC5-0D5ABE77623B}"/>
              </a:ext>
            </a:extLst>
          </p:cNvPr>
          <p:cNvSpPr>
            <a:spLocks noGrp="1"/>
          </p:cNvSpPr>
          <p:nvPr>
            <p:ph type="dt" sz="half" idx="10"/>
          </p:nvPr>
        </p:nvSpPr>
        <p:spPr>
          <a:xfrm>
            <a:off x="7386484" y="6356349"/>
            <a:ext cx="2743200" cy="365125"/>
          </a:xfrm>
        </p:spPr>
        <p:txBody>
          <a:bodyPr/>
          <a:lstStyle>
            <a:lvl1pPr algn="r">
              <a:defRPr/>
            </a:lvl1pPr>
          </a:lstStyle>
          <a:p>
            <a:endParaRPr lang="en-US"/>
          </a:p>
        </p:txBody>
      </p:sp>
      <p:sp>
        <p:nvSpPr>
          <p:cNvPr id="7" name="Slide Number Placeholder 5">
            <a:extLst>
              <a:ext uri="{FF2B5EF4-FFF2-40B4-BE49-F238E27FC236}">
                <a16:creationId xmlns:a16="http://schemas.microsoft.com/office/drawing/2014/main" id="{AEEC4502-217E-DB42-8E6D-3CD020FDB39E}"/>
              </a:ext>
            </a:extLst>
          </p:cNvPr>
          <p:cNvSpPr>
            <a:spLocks noGrp="1"/>
          </p:cNvSpPr>
          <p:nvPr>
            <p:ph type="sldNum" sz="quarter" idx="12"/>
          </p:nvPr>
        </p:nvSpPr>
        <p:spPr>
          <a:xfrm>
            <a:off x="10441858" y="6356350"/>
            <a:ext cx="911942" cy="365125"/>
          </a:xfrm>
        </p:spPr>
        <p:txBody>
          <a:bodyPr/>
          <a:lstStyle/>
          <a:p>
            <a:fld id="{5D09B40C-54F0-2F44-B314-7DB25FC687AD}" type="slidenum">
              <a:rPr lang="en-US" smtClean="0"/>
              <a:t>‹#›</a:t>
            </a:fld>
            <a:endParaRPr lang="en-US"/>
          </a:p>
        </p:txBody>
      </p:sp>
    </p:spTree>
    <p:extLst>
      <p:ext uri="{BB962C8B-B14F-4D97-AF65-F5344CB8AC3E}">
        <p14:creationId xmlns:p14="http://schemas.microsoft.com/office/powerpoint/2010/main" val="16322802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Introduction Page Single ">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E8884126-1D7D-F3E0-2E23-C67C2982D9F2}"/>
              </a:ext>
            </a:extLst>
          </p:cNvPr>
          <p:cNvSpPr>
            <a:spLocks noGrp="1"/>
          </p:cNvSpPr>
          <p:nvPr>
            <p:ph type="pic" sz="quarter" idx="10" hasCustomPrompt="1"/>
          </p:nvPr>
        </p:nvSpPr>
        <p:spPr>
          <a:xfrm>
            <a:off x="710249" y="1152728"/>
            <a:ext cx="2749385" cy="2749385"/>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34" name="Text Placeholder 33">
            <a:extLst>
              <a:ext uri="{FF2B5EF4-FFF2-40B4-BE49-F238E27FC236}">
                <a16:creationId xmlns:a16="http://schemas.microsoft.com/office/drawing/2014/main" id="{5C6D6343-C52F-63FB-A28D-918C74BE25E5}"/>
              </a:ext>
            </a:extLst>
          </p:cNvPr>
          <p:cNvSpPr>
            <a:spLocks noGrp="1"/>
          </p:cNvSpPr>
          <p:nvPr>
            <p:ph type="body" sz="quarter" idx="14" hasCustomPrompt="1"/>
          </p:nvPr>
        </p:nvSpPr>
        <p:spPr>
          <a:xfrm>
            <a:off x="1211090" y="4084851"/>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3" name="Text Placeholder 2">
            <a:extLst>
              <a:ext uri="{FF2B5EF4-FFF2-40B4-BE49-F238E27FC236}">
                <a16:creationId xmlns:a16="http://schemas.microsoft.com/office/drawing/2014/main" id="{F4A83237-29A0-45CC-062B-4F10683D4DAB}"/>
              </a:ext>
            </a:extLst>
          </p:cNvPr>
          <p:cNvSpPr>
            <a:spLocks noGrp="1"/>
          </p:cNvSpPr>
          <p:nvPr>
            <p:ph type="body" sz="quarter" idx="15" hasCustomPrompt="1"/>
          </p:nvPr>
        </p:nvSpPr>
        <p:spPr>
          <a:xfrm>
            <a:off x="4143983" y="1143000"/>
            <a:ext cx="7324116" cy="3604098"/>
          </a:xfrm>
          <a:prstGeom prst="rect">
            <a:avLst/>
          </a:prstGeom>
        </p:spPr>
        <p:txBody>
          <a:bodyPr/>
          <a:lstStyle>
            <a:lvl1pPr marL="0" indent="0">
              <a:lnSpc>
                <a:spcPct val="100000"/>
              </a:lnSpc>
              <a:spcBef>
                <a:spcPts val="0"/>
              </a:spcBef>
              <a:buNone/>
              <a:defRPr sz="1400">
                <a:latin typeface="Avenir Next LT Pro" panose="020B0504020202020204" pitchFamily="34" charset="0"/>
              </a:defRPr>
            </a:lvl1pPr>
          </a:lstStyle>
          <a:p>
            <a:pPr lvl="0"/>
            <a:r>
              <a:rPr lang="en-US"/>
              <a:t>Add text here…</a:t>
            </a:r>
          </a:p>
        </p:txBody>
      </p:sp>
      <p:sp>
        <p:nvSpPr>
          <p:cNvPr id="14" name="Text Placeholder 33">
            <a:extLst>
              <a:ext uri="{FF2B5EF4-FFF2-40B4-BE49-F238E27FC236}">
                <a16:creationId xmlns:a16="http://schemas.microsoft.com/office/drawing/2014/main" id="{36099F84-B0F7-D2E4-CBCD-8EEBA756003B}"/>
              </a:ext>
            </a:extLst>
          </p:cNvPr>
          <p:cNvSpPr>
            <a:spLocks noGrp="1"/>
          </p:cNvSpPr>
          <p:nvPr>
            <p:ph type="body" sz="quarter" idx="16" hasCustomPrompt="1"/>
          </p:nvPr>
        </p:nvSpPr>
        <p:spPr>
          <a:xfrm>
            <a:off x="4143983" y="4908460"/>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Tree>
    <p:extLst>
      <p:ext uri="{BB962C8B-B14F-4D97-AF65-F5344CB8AC3E}">
        <p14:creationId xmlns:p14="http://schemas.microsoft.com/office/powerpoint/2010/main" val="1346790402"/>
      </p:ext>
    </p:extLst>
  </p:cSld>
  <p:clrMapOvr>
    <a:masterClrMapping/>
  </p:clrMapOvr>
  <p:extLst>
    <p:ext uri="{DCECCB84-F9BA-43D5-87BE-67443E8EF086}">
      <p15:sldGuideLst xmlns:p15="http://schemas.microsoft.com/office/powerpoint/2012/main">
        <p15:guide id="1" orient="horz" pos="2568">
          <p15:clr>
            <a:srgbClr val="FBAE40"/>
          </p15:clr>
        </p15:guide>
        <p15:guide id="2" orient="horz" pos="72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Divider Slide 6">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1542A34-CB4A-ABDC-D551-D9BEEBEFE9F2}"/>
              </a:ext>
            </a:extLst>
          </p:cNvPr>
          <p:cNvSpPr/>
          <p:nvPr userDrawn="1"/>
        </p:nvSpPr>
        <p:spPr>
          <a:xfrm>
            <a:off x="0" y="5969000"/>
            <a:ext cx="12192000" cy="888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a16="http://schemas.microsoft.com/office/drawing/2014/main" id="{B8DF8C03-C907-B74B-D017-9EF376B08021}"/>
              </a:ext>
            </a:extLst>
          </p:cNvPr>
          <p:cNvSpPr/>
          <p:nvPr userDrawn="1"/>
        </p:nvSpPr>
        <p:spPr>
          <a:xfrm rot="5400000" flipV="1">
            <a:off x="4158370" y="-1175633"/>
            <a:ext cx="6858000" cy="9209267"/>
          </a:xfrm>
          <a:custGeom>
            <a:avLst/>
            <a:gdLst>
              <a:gd name="connsiteX0" fmla="*/ 0 w 6858000"/>
              <a:gd name="connsiteY0" fmla="*/ 2270250 h 9209267"/>
              <a:gd name="connsiteX1" fmla="*/ 0 w 6858000"/>
              <a:gd name="connsiteY1" fmla="*/ 4771079 h 9209267"/>
              <a:gd name="connsiteX2" fmla="*/ 0 w 6858000"/>
              <a:gd name="connsiteY2" fmla="*/ 6708437 h 9209267"/>
              <a:gd name="connsiteX3" fmla="*/ 0 w 6858000"/>
              <a:gd name="connsiteY3" fmla="*/ 9209266 h 9209267"/>
              <a:gd name="connsiteX4" fmla="*/ 6858000 w 6858000"/>
              <a:gd name="connsiteY4" fmla="*/ 9209267 h 9209267"/>
              <a:gd name="connsiteX5" fmla="*/ 6858000 w 6858000"/>
              <a:gd name="connsiteY5" fmla="*/ 6708438 h 9209267"/>
              <a:gd name="connsiteX6" fmla="*/ 6858000 w 6858000"/>
              <a:gd name="connsiteY6" fmla="*/ 2500829 h 9209267"/>
              <a:gd name="connsiteX7" fmla="*/ 6858000 w 6858000"/>
              <a:gd name="connsiteY7" fmla="*/ 0 h 920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9209267">
                <a:moveTo>
                  <a:pt x="0" y="2270250"/>
                </a:moveTo>
                <a:lnTo>
                  <a:pt x="0" y="4771079"/>
                </a:lnTo>
                <a:lnTo>
                  <a:pt x="0" y="6708437"/>
                </a:lnTo>
                <a:lnTo>
                  <a:pt x="0" y="9209266"/>
                </a:lnTo>
                <a:lnTo>
                  <a:pt x="6858000" y="9209267"/>
                </a:lnTo>
                <a:lnTo>
                  <a:pt x="6858000" y="6708438"/>
                </a:lnTo>
                <a:lnTo>
                  <a:pt x="6858000" y="2500829"/>
                </a:lnTo>
                <a:lnTo>
                  <a:pt x="6858000" y="0"/>
                </a:lnTo>
                <a:close/>
              </a:path>
            </a:pathLst>
          </a:custGeom>
          <a:gradFill>
            <a:gsLst>
              <a:gs pos="0">
                <a:srgbClr val="3699B3"/>
              </a:gs>
              <a:gs pos="29000">
                <a:srgbClr val="318CA9"/>
              </a:gs>
              <a:gs pos="45000">
                <a:srgbClr val="277396"/>
              </a:gs>
              <a:gs pos="89000">
                <a:srgbClr val="14437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 Placeholder 21">
            <a:extLst>
              <a:ext uri="{FF2B5EF4-FFF2-40B4-BE49-F238E27FC236}">
                <a16:creationId xmlns:a16="http://schemas.microsoft.com/office/drawing/2014/main" id="{1DCEF3D4-6DB4-7A9D-F543-8A84A4C80E86}"/>
              </a:ext>
            </a:extLst>
          </p:cNvPr>
          <p:cNvSpPr>
            <a:spLocks noGrp="1"/>
          </p:cNvSpPr>
          <p:nvPr>
            <p:ph type="body" sz="quarter" idx="10" hasCustomPrompt="1"/>
          </p:nvPr>
        </p:nvSpPr>
        <p:spPr>
          <a:xfrm>
            <a:off x="3660406" y="4530401"/>
            <a:ext cx="7777480" cy="1957246"/>
          </a:xfrm>
          <a:prstGeom prst="rect">
            <a:avLst/>
          </a:prstGeom>
        </p:spPr>
        <p:txBody>
          <a:bodyPr>
            <a:noAutofit/>
          </a:bodyPr>
          <a:lstStyle>
            <a:lvl1pPr marL="0" indent="0" algn="r">
              <a:buNone/>
              <a:defRPr sz="4800" b="0" i="0" cap="all" baseline="0">
                <a:solidFill>
                  <a:schemeClr val="bg1"/>
                </a:solidFill>
                <a:latin typeface="Avenir Next LT Pro" panose="020B0504020202020204" pitchFamily="34" charset="77"/>
              </a:defRPr>
            </a:lvl1pPr>
          </a:lstStyle>
          <a:p>
            <a:pPr lvl="0"/>
            <a:r>
              <a:rPr lang="en-US"/>
              <a:t>DIVIDER SLIDE</a:t>
            </a:r>
            <a:br>
              <a:rPr lang="en-US"/>
            </a:br>
            <a:r>
              <a:rPr lang="en-US"/>
              <a:t>PLACEHOLDER</a:t>
            </a:r>
          </a:p>
        </p:txBody>
      </p:sp>
      <p:sp>
        <p:nvSpPr>
          <p:cNvPr id="3" name="Text Placeholder 21">
            <a:extLst>
              <a:ext uri="{FF2B5EF4-FFF2-40B4-BE49-F238E27FC236}">
                <a16:creationId xmlns:a16="http://schemas.microsoft.com/office/drawing/2014/main" id="{91AFF8AD-8F47-E730-EC39-3998F49A8BDF}"/>
              </a:ext>
            </a:extLst>
          </p:cNvPr>
          <p:cNvSpPr>
            <a:spLocks noGrp="1"/>
          </p:cNvSpPr>
          <p:nvPr>
            <p:ph type="body" sz="quarter" idx="11" hasCustomPrompt="1"/>
          </p:nvPr>
        </p:nvSpPr>
        <p:spPr>
          <a:xfrm>
            <a:off x="3670300" y="5813162"/>
            <a:ext cx="7777480" cy="1348970"/>
          </a:xfrm>
          <a:prstGeom prst="rect">
            <a:avLst/>
          </a:prstGeom>
        </p:spPr>
        <p:txBody>
          <a:bodyPr>
            <a:noAutofit/>
          </a:bodyPr>
          <a:lstStyle>
            <a:lvl1pPr marL="0" indent="0" algn="r">
              <a:buNone/>
              <a:defRPr sz="2800" b="1" i="0" cap="all" baseline="0">
                <a:solidFill>
                  <a:schemeClr val="bg1"/>
                </a:solidFill>
                <a:latin typeface="Avenir Next LT Pro" panose="020B0504020202020204" pitchFamily="34" charset="77"/>
              </a:defRPr>
            </a:lvl1pPr>
          </a:lstStyle>
          <a:p>
            <a:pPr lvl="0"/>
            <a:r>
              <a:rPr lang="en-US"/>
              <a:t>SUBHEAD OR REMOVE</a:t>
            </a:r>
          </a:p>
        </p:txBody>
      </p:sp>
      <p:sp>
        <p:nvSpPr>
          <p:cNvPr id="4" name="Freeform: Shape 3">
            <a:extLst>
              <a:ext uri="{FF2B5EF4-FFF2-40B4-BE49-F238E27FC236}">
                <a16:creationId xmlns:a16="http://schemas.microsoft.com/office/drawing/2014/main" id="{EEE514BF-6B32-5705-3F5B-59A6E5C36616}"/>
              </a:ext>
            </a:extLst>
          </p:cNvPr>
          <p:cNvSpPr/>
          <p:nvPr userDrawn="1"/>
        </p:nvSpPr>
        <p:spPr>
          <a:xfrm rot="5400000" flipV="1">
            <a:off x="-370065" y="1289172"/>
            <a:ext cx="6858000" cy="4279654"/>
          </a:xfrm>
          <a:custGeom>
            <a:avLst/>
            <a:gdLst>
              <a:gd name="connsiteX0" fmla="*/ 6858000 w 6858000"/>
              <a:gd name="connsiteY0" fmla="*/ 0 h 4279654"/>
              <a:gd name="connsiteX1" fmla="*/ 6858000 w 6858000"/>
              <a:gd name="connsiteY1" fmla="*/ 1965391 h 4279654"/>
              <a:gd name="connsiteX2" fmla="*/ 0 w 6858000"/>
              <a:gd name="connsiteY2" fmla="*/ 4279654 h 4279654"/>
              <a:gd name="connsiteX3" fmla="*/ 0 w 6858000"/>
              <a:gd name="connsiteY3" fmla="*/ 2270250 h 4279654"/>
            </a:gdLst>
            <a:ahLst/>
            <a:cxnLst>
              <a:cxn ang="0">
                <a:pos x="connsiteX0" y="connsiteY0"/>
              </a:cxn>
              <a:cxn ang="0">
                <a:pos x="connsiteX1" y="connsiteY1"/>
              </a:cxn>
              <a:cxn ang="0">
                <a:pos x="connsiteX2" y="connsiteY2"/>
              </a:cxn>
              <a:cxn ang="0">
                <a:pos x="connsiteX3" y="connsiteY3"/>
              </a:cxn>
            </a:cxnLst>
            <a:rect l="l" t="t" r="r" b="b"/>
            <a:pathLst>
              <a:path w="6858000" h="4279654">
                <a:moveTo>
                  <a:pt x="6858000" y="0"/>
                </a:moveTo>
                <a:lnTo>
                  <a:pt x="6858000" y="1965391"/>
                </a:lnTo>
                <a:lnTo>
                  <a:pt x="0" y="4279654"/>
                </a:lnTo>
                <a:lnTo>
                  <a:pt x="0" y="2270250"/>
                </a:lnTo>
                <a:close/>
              </a:path>
            </a:pathLst>
          </a:custGeom>
          <a:pattFill prst="ltUpDiag">
            <a:fgClr>
              <a:srgbClr val="82BACB"/>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 name="Group 4">
            <a:extLst>
              <a:ext uri="{FF2B5EF4-FFF2-40B4-BE49-F238E27FC236}">
                <a16:creationId xmlns:a16="http://schemas.microsoft.com/office/drawing/2014/main" id="{ABD610E7-05DF-B457-D3E9-9E0EB27A2463}"/>
              </a:ext>
            </a:extLst>
          </p:cNvPr>
          <p:cNvGrpSpPr/>
          <p:nvPr userDrawn="1"/>
        </p:nvGrpSpPr>
        <p:grpSpPr>
          <a:xfrm flipV="1">
            <a:off x="744220" y="0"/>
            <a:ext cx="2483686" cy="6858000"/>
            <a:chOff x="2579803" y="0"/>
            <a:chExt cx="2483686" cy="6858000"/>
          </a:xfrm>
        </p:grpSpPr>
        <p:sp>
          <p:nvSpPr>
            <p:cNvPr id="9" name="Freeform 3">
              <a:extLst>
                <a:ext uri="{FF2B5EF4-FFF2-40B4-BE49-F238E27FC236}">
                  <a16:creationId xmlns:a16="http://schemas.microsoft.com/office/drawing/2014/main" id="{E34AF513-E051-5E60-694B-542BC5DE9103}"/>
                </a:ext>
              </a:extLst>
            </p:cNvPr>
            <p:cNvSpPr/>
            <p:nvPr/>
          </p:nvSpPr>
          <p:spPr>
            <a:xfrm rot="16200000">
              <a:off x="354546" y="2225257"/>
              <a:ext cx="6858000" cy="2407486"/>
            </a:xfrm>
            <a:custGeom>
              <a:avLst/>
              <a:gdLst>
                <a:gd name="connsiteX0" fmla="*/ 6858000 w 6858000"/>
                <a:gd name="connsiteY0" fmla="*/ 0 h 2407486"/>
                <a:gd name="connsiteX1" fmla="*/ 6858000 w 6858000"/>
                <a:gd name="connsiteY1" fmla="*/ 137236 h 2407486"/>
                <a:gd name="connsiteX2" fmla="*/ 0 w 6858000"/>
                <a:gd name="connsiteY2" fmla="*/ 2407486 h 2407486"/>
                <a:gd name="connsiteX3" fmla="*/ 0 w 6858000"/>
                <a:gd name="connsiteY3" fmla="*/ 2270250 h 2407486"/>
              </a:gdLst>
              <a:ahLst/>
              <a:cxnLst>
                <a:cxn ang="0">
                  <a:pos x="connsiteX0" y="connsiteY0"/>
                </a:cxn>
                <a:cxn ang="0">
                  <a:pos x="connsiteX1" y="connsiteY1"/>
                </a:cxn>
                <a:cxn ang="0">
                  <a:pos x="connsiteX2" y="connsiteY2"/>
                </a:cxn>
                <a:cxn ang="0">
                  <a:pos x="connsiteX3" y="connsiteY3"/>
                </a:cxn>
              </a:cxnLst>
              <a:rect l="l" t="t" r="r" b="b"/>
              <a:pathLst>
                <a:path w="6858000" h="2407486">
                  <a:moveTo>
                    <a:pt x="6858000" y="0"/>
                  </a:moveTo>
                  <a:lnTo>
                    <a:pt x="6858000" y="137236"/>
                  </a:lnTo>
                  <a:lnTo>
                    <a:pt x="0" y="2407486"/>
                  </a:lnTo>
                  <a:lnTo>
                    <a:pt x="0" y="2270250"/>
                  </a:lnTo>
                  <a:close/>
                </a:path>
              </a:pathLst>
            </a:custGeom>
            <a:solidFill>
              <a:srgbClr val="F27B3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4">
              <a:extLst>
                <a:ext uri="{FF2B5EF4-FFF2-40B4-BE49-F238E27FC236}">
                  <a16:creationId xmlns:a16="http://schemas.microsoft.com/office/drawing/2014/main" id="{5D282D03-E13E-0FBD-4B8F-3CAF84E76D14}"/>
                </a:ext>
              </a:extLst>
            </p:cNvPr>
            <p:cNvSpPr/>
            <p:nvPr/>
          </p:nvSpPr>
          <p:spPr>
            <a:xfrm rot="16200000">
              <a:off x="430746" y="2225257"/>
              <a:ext cx="6858000" cy="2407486"/>
            </a:xfrm>
            <a:custGeom>
              <a:avLst/>
              <a:gdLst>
                <a:gd name="connsiteX0" fmla="*/ 6858000 w 6858000"/>
                <a:gd name="connsiteY0" fmla="*/ 0 h 2407486"/>
                <a:gd name="connsiteX1" fmla="*/ 6858000 w 6858000"/>
                <a:gd name="connsiteY1" fmla="*/ 137236 h 2407486"/>
                <a:gd name="connsiteX2" fmla="*/ 0 w 6858000"/>
                <a:gd name="connsiteY2" fmla="*/ 2407486 h 2407486"/>
                <a:gd name="connsiteX3" fmla="*/ 0 w 6858000"/>
                <a:gd name="connsiteY3" fmla="*/ 2270250 h 2407486"/>
              </a:gdLst>
              <a:ahLst/>
              <a:cxnLst>
                <a:cxn ang="0">
                  <a:pos x="connsiteX0" y="connsiteY0"/>
                </a:cxn>
                <a:cxn ang="0">
                  <a:pos x="connsiteX1" y="connsiteY1"/>
                </a:cxn>
                <a:cxn ang="0">
                  <a:pos x="connsiteX2" y="connsiteY2"/>
                </a:cxn>
                <a:cxn ang="0">
                  <a:pos x="connsiteX3" y="connsiteY3"/>
                </a:cxn>
              </a:cxnLst>
              <a:rect l="l" t="t" r="r" b="b"/>
              <a:pathLst>
                <a:path w="6858000" h="2407486">
                  <a:moveTo>
                    <a:pt x="6858000" y="0"/>
                  </a:moveTo>
                  <a:lnTo>
                    <a:pt x="6858000" y="137236"/>
                  </a:lnTo>
                  <a:lnTo>
                    <a:pt x="0" y="2407486"/>
                  </a:lnTo>
                  <a:lnTo>
                    <a:pt x="0" y="22702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 name="Freeform 18">
            <a:extLst>
              <a:ext uri="{FF2B5EF4-FFF2-40B4-BE49-F238E27FC236}">
                <a16:creationId xmlns:a16="http://schemas.microsoft.com/office/drawing/2014/main" id="{7FB60C95-CAD1-3C42-3D9C-06190CF95810}"/>
              </a:ext>
            </a:extLst>
          </p:cNvPr>
          <p:cNvSpPr/>
          <p:nvPr userDrawn="1"/>
        </p:nvSpPr>
        <p:spPr>
          <a:xfrm rot="5400000" flipV="1">
            <a:off x="866759" y="2249815"/>
            <a:ext cx="6858000" cy="2358385"/>
          </a:xfrm>
          <a:custGeom>
            <a:avLst/>
            <a:gdLst>
              <a:gd name="connsiteX0" fmla="*/ 0 w 6858000"/>
              <a:gd name="connsiteY0" fmla="*/ 2270250 h 2358385"/>
              <a:gd name="connsiteX1" fmla="*/ 0 w 6858000"/>
              <a:gd name="connsiteY1" fmla="*/ 2358385 h 2358385"/>
              <a:gd name="connsiteX2" fmla="*/ 1 w 6858000"/>
              <a:gd name="connsiteY2" fmla="*/ 2358385 h 2358385"/>
              <a:gd name="connsiteX3" fmla="*/ 1 w 6858000"/>
              <a:gd name="connsiteY3" fmla="*/ 2336352 h 2358385"/>
              <a:gd name="connsiteX4" fmla="*/ 6858000 w 6858000"/>
              <a:gd name="connsiteY4" fmla="*/ 66102 h 2358385"/>
              <a:gd name="connsiteX5" fmla="*/ 6858000 w 6858000"/>
              <a:gd name="connsiteY5" fmla="*/ 0 h 235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2358385">
                <a:moveTo>
                  <a:pt x="0" y="2270250"/>
                </a:moveTo>
                <a:lnTo>
                  <a:pt x="0" y="2358385"/>
                </a:lnTo>
                <a:lnTo>
                  <a:pt x="1" y="2358385"/>
                </a:lnTo>
                <a:lnTo>
                  <a:pt x="1" y="2336352"/>
                </a:lnTo>
                <a:lnTo>
                  <a:pt x="6858000" y="66102"/>
                </a:lnTo>
                <a:lnTo>
                  <a:pt x="68580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ectangle 13">
            <a:extLst>
              <a:ext uri="{FF2B5EF4-FFF2-40B4-BE49-F238E27FC236}">
                <a16:creationId xmlns:a16="http://schemas.microsoft.com/office/drawing/2014/main" id="{DF502BAA-3838-00DB-1DDC-CBED01138F0B}"/>
              </a:ext>
            </a:extLst>
          </p:cNvPr>
          <p:cNvSpPr/>
          <p:nvPr userDrawn="1"/>
        </p:nvSpPr>
        <p:spPr>
          <a:xfrm>
            <a:off x="10802839" y="4307596"/>
            <a:ext cx="558188" cy="88135"/>
          </a:xfrm>
          <a:prstGeom prst="rect">
            <a:avLst/>
          </a:prstGeom>
          <a:solidFill>
            <a:srgbClr val="F27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3394BEA3-A703-03FB-CA29-A1FCAC6C723C}"/>
              </a:ext>
            </a:extLst>
          </p:cNvPr>
          <p:cNvGrpSpPr/>
          <p:nvPr userDrawn="1"/>
        </p:nvGrpSpPr>
        <p:grpSpPr>
          <a:xfrm>
            <a:off x="71375" y="440675"/>
            <a:ext cx="2478862" cy="892366"/>
            <a:chOff x="105287" y="1311127"/>
            <a:chExt cx="4889496" cy="1760171"/>
          </a:xfrm>
          <a:solidFill>
            <a:schemeClr val="bg2">
              <a:lumMod val="90000"/>
            </a:schemeClr>
          </a:solidFill>
        </p:grpSpPr>
        <p:pic>
          <p:nvPicPr>
            <p:cNvPr id="16" name="Graphic 15">
              <a:extLst>
                <a:ext uri="{FF2B5EF4-FFF2-40B4-BE49-F238E27FC236}">
                  <a16:creationId xmlns:a16="http://schemas.microsoft.com/office/drawing/2014/main" id="{8531B8FC-33B8-F771-21D8-97D4A2C7BC1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72735"/>
            <a:stretch/>
          </p:blipFill>
          <p:spPr>
            <a:xfrm>
              <a:off x="105287" y="1476561"/>
              <a:ext cx="1304414" cy="1594737"/>
            </a:xfrm>
            <a:prstGeom prst="rect">
              <a:avLst/>
            </a:prstGeom>
          </p:spPr>
        </p:pic>
        <p:pic>
          <p:nvPicPr>
            <p:cNvPr id="17" name="Graphic 16">
              <a:extLst>
                <a:ext uri="{FF2B5EF4-FFF2-40B4-BE49-F238E27FC236}">
                  <a16:creationId xmlns:a16="http://schemas.microsoft.com/office/drawing/2014/main" id="{A622C011-DFAF-F7F8-B098-26BF9694F0C4}"/>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25867"/>
            <a:stretch/>
          </p:blipFill>
          <p:spPr>
            <a:xfrm>
              <a:off x="1409701" y="1311127"/>
              <a:ext cx="3585082" cy="1611994"/>
            </a:xfrm>
            <a:prstGeom prst="rect">
              <a:avLst/>
            </a:prstGeom>
          </p:spPr>
        </p:pic>
      </p:grpSp>
    </p:spTree>
    <p:extLst>
      <p:ext uri="{BB962C8B-B14F-4D97-AF65-F5344CB8AC3E}">
        <p14:creationId xmlns:p14="http://schemas.microsoft.com/office/powerpoint/2010/main" val="1434723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FE22299B-00C2-0B4E-9B6E-7BA6E9F32FBF}"/>
              </a:ext>
            </a:extLst>
          </p:cNvPr>
          <p:cNvSpPr>
            <a:spLocks noGrp="1"/>
          </p:cNvSpPr>
          <p:nvPr>
            <p:ph type="dt" sz="half" idx="10"/>
          </p:nvPr>
        </p:nvSpPr>
        <p:spPr>
          <a:xfrm>
            <a:off x="7386484" y="6356349"/>
            <a:ext cx="2743200" cy="365125"/>
          </a:xfrm>
        </p:spPr>
        <p:txBody>
          <a:bodyPr/>
          <a:lstStyle>
            <a:lvl1pPr algn="r">
              <a:defRPr/>
            </a:lvl1pPr>
          </a:lstStyle>
          <a:p>
            <a:endParaRPr lang="en-US"/>
          </a:p>
        </p:txBody>
      </p:sp>
      <p:sp>
        <p:nvSpPr>
          <p:cNvPr id="6" name="Slide Number Placeholder 5">
            <a:extLst>
              <a:ext uri="{FF2B5EF4-FFF2-40B4-BE49-F238E27FC236}">
                <a16:creationId xmlns:a16="http://schemas.microsoft.com/office/drawing/2014/main" id="{8C4333E6-84A4-7243-8F68-A90BE354B7CB}"/>
              </a:ext>
            </a:extLst>
          </p:cNvPr>
          <p:cNvSpPr>
            <a:spLocks noGrp="1"/>
          </p:cNvSpPr>
          <p:nvPr>
            <p:ph type="sldNum" sz="quarter" idx="12"/>
          </p:nvPr>
        </p:nvSpPr>
        <p:spPr>
          <a:xfrm>
            <a:off x="10441858" y="6356350"/>
            <a:ext cx="911942" cy="365125"/>
          </a:xfrm>
        </p:spPr>
        <p:txBody>
          <a:bodyPr/>
          <a:lstStyle/>
          <a:p>
            <a:fld id="{5D09B40C-54F0-2F44-B314-7DB25FC687AD}" type="slidenum">
              <a:rPr lang="en-US" smtClean="0"/>
              <a:t>‹#›</a:t>
            </a:fld>
            <a:endParaRPr lang="en-US"/>
          </a:p>
        </p:txBody>
      </p:sp>
    </p:spTree>
    <p:extLst>
      <p:ext uri="{BB962C8B-B14F-4D97-AF65-F5344CB8AC3E}">
        <p14:creationId xmlns:p14="http://schemas.microsoft.com/office/powerpoint/2010/main" val="30014041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4.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theme" Target="../theme/theme3.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6" Type="http://schemas.openxmlformats.org/officeDocument/2006/relationships/image" Target="../media/image6.pn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theme" Target="../theme/theme4.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26" Type="http://schemas.openxmlformats.org/officeDocument/2006/relationships/slideLayout" Target="../slideLayouts/slideLayout81.xml"/><Relationship Id="rId3" Type="http://schemas.openxmlformats.org/officeDocument/2006/relationships/slideLayout" Target="../slideLayouts/slideLayout58.xml"/><Relationship Id="rId21" Type="http://schemas.openxmlformats.org/officeDocument/2006/relationships/slideLayout" Target="../slideLayouts/slideLayout76.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slideLayout" Target="../slideLayouts/slideLayout80.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29" Type="http://schemas.openxmlformats.org/officeDocument/2006/relationships/image" Target="../media/image15.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slideLayout" Target="../slideLayouts/slideLayout79.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28" Type="http://schemas.openxmlformats.org/officeDocument/2006/relationships/image" Target="../media/image6.png"/><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 Id="rId27"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50" b="0" i="0">
                <a:solidFill>
                  <a:schemeClr val="tx1">
                    <a:tint val="75000"/>
                  </a:schemeClr>
                </a:solidFill>
                <a:latin typeface="Montserrat" pitchFamily="2" charset="77"/>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50" b="0" i="0">
                <a:solidFill>
                  <a:schemeClr val="tx1">
                    <a:tint val="75000"/>
                  </a:schemeClr>
                </a:solidFill>
                <a:latin typeface="Montserrat" pitchFamily="2" charset="77"/>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b="0" i="0">
                <a:solidFill>
                  <a:schemeClr val="tx1">
                    <a:tint val="75000"/>
                  </a:schemeClr>
                </a:solidFill>
                <a:latin typeface="Montserrat" pitchFamily="2" charset="77"/>
              </a:defRPr>
            </a:lvl1pPr>
          </a:lstStyle>
          <a:p>
            <a:fld id="{5D09B40C-54F0-2F44-B314-7DB25FC687AD}" type="slidenum">
              <a:rPr lang="en-US" smtClean="0"/>
              <a:pPr/>
              <a:t>‹#›</a:t>
            </a:fld>
            <a:endParaRPr lang="en-US"/>
          </a:p>
        </p:txBody>
      </p:sp>
    </p:spTree>
    <p:extLst>
      <p:ext uri="{BB962C8B-B14F-4D97-AF65-F5344CB8AC3E}">
        <p14:creationId xmlns:p14="http://schemas.microsoft.com/office/powerpoint/2010/main" val="1971019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p:txStyles>
    <p:titleStyle>
      <a:lvl1pPr algn="l" defTabSz="914400" rtl="0" eaLnBrk="1" latinLnBrk="0" hangingPunct="1">
        <a:lnSpc>
          <a:spcPct val="90000"/>
        </a:lnSpc>
        <a:spcBef>
          <a:spcPct val="0"/>
        </a:spcBef>
        <a:buNone/>
        <a:defRPr sz="4400" b="1" i="0" kern="1200">
          <a:solidFill>
            <a:schemeClr val="tx1"/>
          </a:solidFill>
          <a:latin typeface="Montserrat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48055C-8F06-4C01-849C-DCF8870995A3}"/>
              </a:ext>
            </a:extLst>
          </p:cNvPr>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DBA76F-7FD9-4DAA-A4E0-FB6955C1446D}"/>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967479A-3EDD-4198-90AB-CE9AA6ABBD10}"/>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94058-74F9-41D0-8950-D11A76FF190C}" type="slidenum">
              <a:rPr lang="en-US" smtClean="0"/>
              <a:t>‹#›</a:t>
            </a:fld>
            <a:endParaRPr lang="en-US"/>
          </a:p>
        </p:txBody>
      </p:sp>
      <p:pic>
        <p:nvPicPr>
          <p:cNvPr id="7" name="Image" descr="Image">
            <a:extLst>
              <a:ext uri="{FF2B5EF4-FFF2-40B4-BE49-F238E27FC236}">
                <a16:creationId xmlns:a16="http://schemas.microsoft.com/office/drawing/2014/main" id="{F98ACEB7-E22D-4966-A9BF-D8373F06E80D}"/>
              </a:ext>
            </a:extLst>
          </p:cNvPr>
          <p:cNvPicPr>
            <a:picLocks noChangeAspect="1"/>
          </p:cNvPicPr>
          <p:nvPr userDrawn="1"/>
        </p:nvPicPr>
        <p:blipFill>
          <a:blip r:embed="rId18"/>
          <a:stretch>
            <a:fillRect/>
          </a:stretch>
        </p:blipFill>
        <p:spPr>
          <a:xfrm>
            <a:off x="447589" y="6112135"/>
            <a:ext cx="4552570" cy="609340"/>
          </a:xfrm>
          <a:prstGeom prst="rect">
            <a:avLst/>
          </a:prstGeom>
          <a:ln w="12700">
            <a:miter lim="400000"/>
          </a:ln>
        </p:spPr>
      </p:pic>
    </p:spTree>
    <p:extLst>
      <p:ext uri="{BB962C8B-B14F-4D97-AF65-F5344CB8AC3E}">
        <p14:creationId xmlns:p14="http://schemas.microsoft.com/office/powerpoint/2010/main" val="409864457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sldNum="0" hdr="0" ftr="0" dt="0"/>
  <p:txStyles>
    <p:titleStyle>
      <a:lvl1pPr algn="l" defTabSz="914172"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ctr">
            <a:normAutofit/>
          </a:bodyPr>
          <a:lstStyle/>
          <a:p>
            <a:r>
              <a:t>Title Text</a:t>
            </a:r>
          </a:p>
        </p:txBody>
      </p:sp>
      <p:sp>
        <p:nvSpPr>
          <p:cNvPr id="3" name="Slide Number"/>
          <p:cNvSpPr txBox="1">
            <a:spLocks noGrp="1"/>
          </p:cNvSpPr>
          <p:nvPr>
            <p:ph type="sldNum" sz="quarter" idx="2"/>
          </p:nvPr>
        </p:nvSpPr>
        <p:spPr>
          <a:xfrm>
            <a:off x="11080740" y="6397942"/>
            <a:ext cx="273060" cy="2819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
        <p:nvSpPr>
          <p:cNvPr id="4" name="Body Level One…"/>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263582706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hart, treemap chart&#10;&#10;Description automatically generated">
            <a:extLst>
              <a:ext uri="{FF2B5EF4-FFF2-40B4-BE49-F238E27FC236}">
                <a16:creationId xmlns:a16="http://schemas.microsoft.com/office/drawing/2014/main" id="{27341DE2-26E9-DE4E-EBE6-6A713EB23C09}"/>
              </a:ext>
            </a:extLst>
          </p:cNvPr>
          <p:cNvPicPr>
            <a:picLocks noChangeAspect="1"/>
          </p:cNvPicPr>
          <p:nvPr userDrawn="1"/>
        </p:nvPicPr>
        <p:blipFill>
          <a:blip r:embed="rId16"/>
          <a:stretch>
            <a:fillRect/>
          </a:stretch>
        </p:blipFill>
        <p:spPr>
          <a:xfrm>
            <a:off x="12443819" y="110202"/>
            <a:ext cx="3715268" cy="6611273"/>
          </a:xfrm>
          <a:prstGeom prst="rect">
            <a:avLst/>
          </a:prstGeom>
        </p:spPr>
      </p:pic>
    </p:spTree>
    <p:extLst>
      <p:ext uri="{BB962C8B-B14F-4D97-AF65-F5344CB8AC3E}">
        <p14:creationId xmlns:p14="http://schemas.microsoft.com/office/powerpoint/2010/main" val="32221832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Avenir Next" panose="020B05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Next Medium"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456">
          <p15:clr>
            <a:srgbClr val="F26B43"/>
          </p15:clr>
        </p15:guide>
        <p15:guide id="3" pos="7224">
          <p15:clr>
            <a:srgbClr val="F26B43"/>
          </p15:clr>
        </p15:guide>
        <p15:guide id="4" orient="horz" pos="720">
          <p15:clr>
            <a:srgbClr val="F26B43"/>
          </p15:clr>
        </p15:guide>
        <p15:guide id="5" orient="horz" pos="412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7DB60969-657B-3190-F2E3-5B48EFFC9FB2}"/>
              </a:ext>
            </a:extLst>
          </p:cNvPr>
          <p:cNvCxnSpPr>
            <a:cxnSpLocks/>
          </p:cNvCxnSpPr>
          <p:nvPr userDrawn="1"/>
        </p:nvCxnSpPr>
        <p:spPr>
          <a:xfrm>
            <a:off x="495300" y="661176"/>
            <a:ext cx="11201400" cy="0"/>
          </a:xfrm>
          <a:prstGeom prst="line">
            <a:avLst/>
          </a:prstGeom>
          <a:ln w="6350">
            <a:solidFill>
              <a:srgbClr val="154470"/>
            </a:solidFill>
          </a:ln>
        </p:spPr>
        <p:style>
          <a:lnRef idx="1">
            <a:schemeClr val="accent1"/>
          </a:lnRef>
          <a:fillRef idx="0">
            <a:schemeClr val="accent1"/>
          </a:fillRef>
          <a:effectRef idx="0">
            <a:schemeClr val="accent1"/>
          </a:effectRef>
          <a:fontRef idx="minor">
            <a:schemeClr val="tx1"/>
          </a:fontRef>
        </p:style>
      </p:cxnSp>
      <p:pic>
        <p:nvPicPr>
          <p:cNvPr id="13" name="Picture 12" descr="Chart, treemap chart&#10;&#10;Description automatically generated">
            <a:extLst>
              <a:ext uri="{FF2B5EF4-FFF2-40B4-BE49-F238E27FC236}">
                <a16:creationId xmlns:a16="http://schemas.microsoft.com/office/drawing/2014/main" id="{E3D8789C-FB93-75C1-213E-3863545D4DC2}"/>
              </a:ext>
            </a:extLst>
          </p:cNvPr>
          <p:cNvPicPr>
            <a:picLocks noChangeAspect="1"/>
          </p:cNvPicPr>
          <p:nvPr userDrawn="1"/>
        </p:nvPicPr>
        <p:blipFill>
          <a:blip r:embed="rId28"/>
          <a:stretch>
            <a:fillRect/>
          </a:stretch>
        </p:blipFill>
        <p:spPr>
          <a:xfrm>
            <a:off x="12297904" y="89201"/>
            <a:ext cx="3715268" cy="6611273"/>
          </a:xfrm>
          <a:prstGeom prst="rect">
            <a:avLst/>
          </a:prstGeom>
        </p:spPr>
      </p:pic>
      <p:cxnSp>
        <p:nvCxnSpPr>
          <p:cNvPr id="6" name="Straight Connector 5">
            <a:extLst>
              <a:ext uri="{FF2B5EF4-FFF2-40B4-BE49-F238E27FC236}">
                <a16:creationId xmlns:a16="http://schemas.microsoft.com/office/drawing/2014/main" id="{BC7C7ADD-6749-8F1E-8C08-98093320BB3C}"/>
              </a:ext>
            </a:extLst>
          </p:cNvPr>
          <p:cNvCxnSpPr>
            <a:cxnSpLocks/>
          </p:cNvCxnSpPr>
          <p:nvPr userDrawn="1"/>
        </p:nvCxnSpPr>
        <p:spPr>
          <a:xfrm>
            <a:off x="495300" y="6267450"/>
            <a:ext cx="11201400" cy="0"/>
          </a:xfrm>
          <a:prstGeom prst="line">
            <a:avLst/>
          </a:prstGeom>
          <a:ln w="28575">
            <a:solidFill>
              <a:srgbClr val="15447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FD0EC3B-840E-DCCB-112F-398444B479D6}"/>
              </a:ext>
            </a:extLst>
          </p:cNvPr>
          <p:cNvSpPr txBox="1"/>
          <p:nvPr userDrawn="1"/>
        </p:nvSpPr>
        <p:spPr>
          <a:xfrm>
            <a:off x="880568" y="6461590"/>
            <a:ext cx="6097656" cy="21544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150" normalizeH="0" baseline="0" noProof="0">
                <a:ln>
                  <a:noFill/>
                </a:ln>
                <a:solidFill>
                  <a:srgbClr val="154470"/>
                </a:solidFill>
                <a:effectLst/>
                <a:uLnTx/>
                <a:uFillTx/>
                <a:latin typeface="Avenir Next Medium" panose="020B0503020202020204" pitchFamily="34" charset="0"/>
                <a:ea typeface="+mn-ea"/>
                <a:cs typeface="+mn-cs"/>
              </a:rPr>
              <a:t>© PIVOT POINT CONSULTING – ALL RIGHTS RESERVED </a:t>
            </a:r>
          </a:p>
        </p:txBody>
      </p:sp>
      <p:pic>
        <p:nvPicPr>
          <p:cNvPr id="14" name="Picture 13" descr="Logo&#10;&#10;Description automatically generated">
            <a:extLst>
              <a:ext uri="{FF2B5EF4-FFF2-40B4-BE49-F238E27FC236}">
                <a16:creationId xmlns:a16="http://schemas.microsoft.com/office/drawing/2014/main" id="{81F412CC-E3A5-3370-4553-54821FFB5911}"/>
              </a:ext>
            </a:extLst>
          </p:cNvPr>
          <p:cNvPicPr>
            <a:picLocks noChangeAspect="1"/>
          </p:cNvPicPr>
          <p:nvPr userDrawn="1"/>
        </p:nvPicPr>
        <p:blipFill rotWithShape="1">
          <a:blip r:embed="rId29">
            <a:extLst>
              <a:ext uri="{28A0092B-C50C-407E-A947-70E740481C1C}">
                <a14:useLocalDpi xmlns:a14="http://schemas.microsoft.com/office/drawing/2010/main" val="0"/>
              </a:ext>
            </a:extLst>
          </a:blip>
          <a:srcRect r="68223"/>
          <a:stretch/>
        </p:blipFill>
        <p:spPr>
          <a:xfrm>
            <a:off x="495300" y="6400800"/>
            <a:ext cx="306665" cy="301752"/>
          </a:xfrm>
          <a:prstGeom prst="rect">
            <a:avLst/>
          </a:prstGeom>
        </p:spPr>
      </p:pic>
      <p:sp>
        <p:nvSpPr>
          <p:cNvPr id="15" name="TextBox 14">
            <a:extLst>
              <a:ext uri="{FF2B5EF4-FFF2-40B4-BE49-F238E27FC236}">
                <a16:creationId xmlns:a16="http://schemas.microsoft.com/office/drawing/2014/main" id="{AF1863E9-AFBC-F4F4-393B-1B4AC3426F8D}"/>
              </a:ext>
            </a:extLst>
          </p:cNvPr>
          <p:cNvSpPr txBox="1"/>
          <p:nvPr userDrawn="1"/>
        </p:nvSpPr>
        <p:spPr>
          <a:xfrm>
            <a:off x="8739195" y="6443954"/>
            <a:ext cx="2957505" cy="215444"/>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5C7058-CF54-4F97-80A4-4F35790D81E8}" type="slidenum">
              <a:rPr kumimoji="0" lang="en-US" sz="800" b="0" i="0" u="none" strike="noStrike" kern="1200" cap="none" spc="150" normalizeH="0" baseline="0" noProof="0" smtClean="0">
                <a:ln>
                  <a:noFill/>
                </a:ln>
                <a:solidFill>
                  <a:srgbClr val="154470"/>
                </a:solidFill>
                <a:effectLst/>
                <a:uLnTx/>
                <a:uFillTx/>
                <a:latin typeface="Avenir Next Medium" panose="020B0503020202020204" pitchFamily="34" charset="0"/>
                <a:ea typeface="+mn-ea"/>
                <a:cs typeface="+mn-cs"/>
              </a:rPr>
              <a:t>‹#›</a:t>
            </a:fld>
            <a:endParaRPr kumimoji="0" lang="en-US" sz="800" b="0" i="0" u="none" strike="noStrike" kern="1200" cap="none" spc="150" normalizeH="0" baseline="0" noProof="0">
              <a:ln>
                <a:noFill/>
              </a:ln>
              <a:solidFill>
                <a:srgbClr val="154470"/>
              </a:solidFill>
              <a:effectLst/>
              <a:uLnTx/>
              <a:uFillTx/>
              <a:latin typeface="Avenir Next Medium" panose="020B0503020202020204" pitchFamily="34" charset="0"/>
              <a:ea typeface="+mn-ea"/>
              <a:cs typeface="+mn-cs"/>
            </a:endParaRPr>
          </a:p>
        </p:txBody>
      </p:sp>
    </p:spTree>
    <p:extLst>
      <p:ext uri="{BB962C8B-B14F-4D97-AF65-F5344CB8AC3E}">
        <p14:creationId xmlns:p14="http://schemas.microsoft.com/office/powerpoint/2010/main" val="42065902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 id="2147483741" r:id="rId22"/>
    <p:sldLayoutId id="2147483742" r:id="rId23"/>
    <p:sldLayoutId id="2147483743" r:id="rId24"/>
    <p:sldLayoutId id="2147483744" r:id="rId25"/>
    <p:sldLayoutId id="2147483745" r:id="rId26"/>
  </p:sldLayoutIdLst>
  <p:txStyles>
    <p:titleStyle>
      <a:lvl1pPr algn="l" defTabSz="914400" rtl="0" eaLnBrk="1" latinLnBrk="0" hangingPunct="1">
        <a:lnSpc>
          <a:spcPct val="90000"/>
        </a:lnSpc>
        <a:spcBef>
          <a:spcPct val="0"/>
        </a:spcBef>
        <a:buNone/>
        <a:defRPr sz="2000" kern="1200">
          <a:solidFill>
            <a:srgbClr val="154470"/>
          </a:solidFill>
          <a:latin typeface="Avenir Next LT Pro" panose="020B05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p15:clr>
            <a:srgbClr val="F26B43"/>
          </p15:clr>
        </p15:guide>
        <p15:guide id="2" orient="horz" pos="360">
          <p15:clr>
            <a:srgbClr val="F26B43"/>
          </p15:clr>
        </p15:guide>
        <p15:guide id="3" pos="722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mailto:ali@CHCANYS.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67.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67.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notesSlide" Target="../notesSlides/notesSlide13.xml"/><Relationship Id="rId1" Type="http://schemas.openxmlformats.org/officeDocument/2006/relationships/slideLayout" Target="../slideLayouts/slideLayout66.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3" Type="http://schemas.openxmlformats.org/officeDocument/2006/relationships/hyperlink" Target="http://www.linkedin.com/in/jacquelinesimik/" TargetMode="External"/><Relationship Id="rId2" Type="http://schemas.openxmlformats.org/officeDocument/2006/relationships/notesSlide" Target="../notesSlides/notesSlide16.xml"/><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8" Type="http://schemas.openxmlformats.org/officeDocument/2006/relationships/hyperlink" Target="https://resources.data.gov/" TargetMode="External"/><Relationship Id="rId3" Type="http://schemas.openxmlformats.org/officeDocument/2006/relationships/hyperlink" Target="https://hhscyber.hhs.gov/" TargetMode="External"/><Relationship Id="rId7" Type="http://schemas.openxmlformats.org/officeDocument/2006/relationships/hyperlink" Target="https://www.ahrq.gov/ncepcr/tools/transform-qi/deliver-facilitation/healthit-advisor-handbook.html" TargetMode="External"/><Relationship Id="rId2" Type="http://schemas.openxmlformats.org/officeDocument/2006/relationships/notesSlide" Target="../notesSlides/notesSlide17.xml"/><Relationship Id="rId1" Type="http://schemas.openxmlformats.org/officeDocument/2006/relationships/slideLayout" Target="../slideLayouts/slideLayout60.xml"/><Relationship Id="rId6" Type="http://schemas.openxmlformats.org/officeDocument/2006/relationships/hyperlink" Target="https://www.cdc.gov/healthyyouth/evaluation/pdf/brief3b.pdf" TargetMode="External"/><Relationship Id="rId5" Type="http://schemas.openxmlformats.org/officeDocument/2006/relationships/hyperlink" Target="https://www.healthit.gov/playbook/ambulatory-guide/data-governance/" TargetMode="External"/><Relationship Id="rId4" Type="http://schemas.openxmlformats.org/officeDocument/2006/relationships/hyperlink" Target="https://www.ahima.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35.xml"/><Relationship Id="rId5" Type="http://schemas.openxmlformats.org/officeDocument/2006/relationships/image" Target="../media/image17.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1.xml"/><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3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41.xml"/><Relationship Id="rId5" Type="http://schemas.openxmlformats.org/officeDocument/2006/relationships/image" Target="../media/image17.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0.svg"/><Relationship Id="rId2" Type="http://schemas.openxmlformats.org/officeDocument/2006/relationships/notesSlide" Target="../notesSlides/notesSlide6.xml"/><Relationship Id="rId1" Type="http://schemas.openxmlformats.org/officeDocument/2006/relationships/slideLayout" Target="../slideLayouts/slideLayout46.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80.xml"/></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23.pn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67.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4FBA854-F0C0-4C95-8272-79E22F181552}"/>
              </a:ext>
            </a:extLst>
          </p:cNvPr>
          <p:cNvSpPr txBox="1">
            <a:spLocks/>
          </p:cNvSpPr>
          <p:nvPr/>
        </p:nvSpPr>
        <p:spPr>
          <a:xfrm>
            <a:off x="4876800" y="1618863"/>
            <a:ext cx="6727260" cy="1379348"/>
          </a:xfrm>
          <a:prstGeom prst="rect">
            <a:avLst/>
          </a:prstGeom>
        </p:spPr>
        <p:txBody>
          <a:bodyPr lIns="91440" tIns="45720" rIns="91440" bIns="45720" anchor="t">
            <a:normAutofit fontScale="85000" lnSpcReduction="20000"/>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9pPr>
          </a:lstStyle>
          <a:p>
            <a:pPr marL="0" marR="0" lvl="0" indent="0" algn="l" defTabSz="914400" rtl="0" eaLnBrk="1" fontAlgn="auto" latinLnBrk="0" hangingPunct="1">
              <a:lnSpc>
                <a:spcPct val="90000"/>
              </a:lnSpc>
              <a:spcBef>
                <a:spcPts val="0"/>
              </a:spcBef>
              <a:spcAft>
                <a:spcPts val="1200"/>
              </a:spcAft>
              <a:buClrTx/>
              <a:buSzTx/>
              <a:buFontTx/>
              <a:buNone/>
              <a:tabLst/>
              <a:defRPr/>
            </a:pPr>
            <a:r>
              <a:rPr kumimoji="0" lang="en-US" sz="4400" b="1" i="0" u="none" strike="noStrike" kern="1200" cap="none" spc="0" normalizeH="0" baseline="0" noProof="0" dirty="0">
                <a:ln>
                  <a:noFill/>
                </a:ln>
                <a:solidFill>
                  <a:srgbClr val="231F20"/>
                </a:solidFill>
                <a:effectLst>
                  <a:outerShdw blurRad="38100" dist="38100" dir="2700000" algn="tl">
                    <a:srgbClr val="000000">
                      <a:alpha val="43137"/>
                    </a:srgbClr>
                  </a:outerShdw>
                </a:effectLst>
                <a:uLnTx/>
                <a:uFillTx/>
                <a:latin typeface="Calibri Light" panose="020F0302020204030204"/>
                <a:sym typeface="Century Gothic"/>
              </a:rPr>
              <a:t>Data Governance Excellence Series: Building a Strong Foundation</a:t>
            </a:r>
          </a:p>
        </p:txBody>
      </p:sp>
      <p:sp>
        <p:nvSpPr>
          <p:cNvPr id="7" name="Title 1">
            <a:extLst>
              <a:ext uri="{FF2B5EF4-FFF2-40B4-BE49-F238E27FC236}">
                <a16:creationId xmlns:a16="http://schemas.microsoft.com/office/drawing/2014/main" id="{1E1FA32F-A7DC-4C57-9E83-AF6813F6B3C7}"/>
              </a:ext>
            </a:extLst>
          </p:cNvPr>
          <p:cNvSpPr txBox="1">
            <a:spLocks/>
          </p:cNvSpPr>
          <p:nvPr/>
        </p:nvSpPr>
        <p:spPr>
          <a:xfrm>
            <a:off x="4876800" y="765139"/>
            <a:ext cx="6547571" cy="1061173"/>
          </a:xfrm>
          <a:prstGeom prst="rect">
            <a:avLst/>
          </a:prstGeom>
        </p:spPr>
        <p:txBody>
          <a:bodyP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9pPr>
          </a:lstStyle>
          <a:p>
            <a:pPr marL="0" marR="0" lvl="0" indent="0" algn="l" defTabSz="914400" rtl="0" eaLnBrk="1" fontAlgn="auto" latinLnBrk="0" hangingPunct="1">
              <a:lnSpc>
                <a:spcPct val="90000"/>
              </a:lnSpc>
              <a:spcBef>
                <a:spcPts val="0"/>
              </a:spcBef>
              <a:spcAft>
                <a:spcPts val="1200"/>
              </a:spcAft>
              <a:buClrTx/>
              <a:buSzTx/>
              <a:buFontTx/>
              <a:buNone/>
              <a:tabLst/>
              <a:defRPr/>
            </a:pPr>
            <a:r>
              <a:rPr kumimoji="0" lang="en-US" sz="2800" b="0" i="1" u="none" strike="noStrike" kern="1200" cap="none" spc="0" normalizeH="0" baseline="0" noProof="0" dirty="0">
                <a:ln w="0"/>
                <a:solidFill>
                  <a:srgbClr val="000000"/>
                </a:solidFill>
                <a:effectLst>
                  <a:outerShdw blurRad="38100" dist="25400" dir="5400000" algn="ctr" rotWithShape="0">
                    <a:srgbClr val="6E747A">
                      <a:alpha val="43000"/>
                    </a:srgbClr>
                  </a:outerShdw>
                </a:effectLst>
                <a:uLnTx/>
                <a:uFillTx/>
                <a:latin typeface="Calibri" panose="020F0502020204030204" pitchFamily="34" charset="0"/>
                <a:cs typeface="Calibri" panose="020F0502020204030204" pitchFamily="34" charset="0"/>
                <a:sym typeface="Century Gothic"/>
              </a:rPr>
              <a:t>CHCANYS NYS-HCCN presents</a:t>
            </a:r>
            <a:endParaRPr kumimoji="0" lang="en-US" sz="2000" b="0" i="0" u="none" strike="noStrike" kern="1200" cap="none" spc="0" normalizeH="0" baseline="0" noProof="0" dirty="0">
              <a:ln w="0"/>
              <a:solidFill>
                <a:srgbClr val="000000"/>
              </a:solidFill>
              <a:effectLst>
                <a:outerShdw blurRad="38100" dist="25400" dir="5400000" algn="ctr" rotWithShape="0">
                  <a:srgbClr val="6E747A">
                    <a:alpha val="43000"/>
                  </a:srgbClr>
                </a:outerShdw>
              </a:effectLst>
              <a:uLnTx/>
              <a:uFillTx/>
              <a:latin typeface="Calibri" panose="020F0502020204030204" pitchFamily="34" charset="0"/>
              <a:cs typeface="Calibri" panose="020F0502020204030204" pitchFamily="34" charset="0"/>
              <a:sym typeface="Century Gothic"/>
            </a:endParaRPr>
          </a:p>
        </p:txBody>
      </p:sp>
      <p:sp>
        <p:nvSpPr>
          <p:cNvPr id="5" name="Rectangle 4">
            <a:extLst>
              <a:ext uri="{FF2B5EF4-FFF2-40B4-BE49-F238E27FC236}">
                <a16:creationId xmlns:a16="http://schemas.microsoft.com/office/drawing/2014/main" id="{F70990A1-0DFF-4D32-A5E6-48808EFE0E37}"/>
              </a:ext>
            </a:extLst>
          </p:cNvPr>
          <p:cNvSpPr/>
          <p:nvPr/>
        </p:nvSpPr>
        <p:spPr>
          <a:xfrm>
            <a:off x="319314" y="5820229"/>
            <a:ext cx="4557486" cy="841828"/>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Century Gothic"/>
              <a:cs typeface="Century Gothic"/>
              <a:sym typeface="Century Gothic"/>
            </a:endParaRPr>
          </a:p>
        </p:txBody>
      </p:sp>
      <p:pic>
        <p:nvPicPr>
          <p:cNvPr id="3" name="Picture 2" descr="Icon&#10;&#10;Description automatically generated">
            <a:extLst>
              <a:ext uri="{FF2B5EF4-FFF2-40B4-BE49-F238E27FC236}">
                <a16:creationId xmlns:a16="http://schemas.microsoft.com/office/drawing/2014/main" id="{519F82DD-BD72-40DE-B55C-628B19BF90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215695" cy="6858000"/>
          </a:xfrm>
          <a:prstGeom prst="rect">
            <a:avLst/>
          </a:prstGeom>
        </p:spPr>
      </p:pic>
      <p:sp>
        <p:nvSpPr>
          <p:cNvPr id="10" name="TextBox 9">
            <a:extLst>
              <a:ext uri="{FF2B5EF4-FFF2-40B4-BE49-F238E27FC236}">
                <a16:creationId xmlns:a16="http://schemas.microsoft.com/office/drawing/2014/main" id="{8268EE40-082E-44FA-904A-C185ED94CB0B}"/>
              </a:ext>
            </a:extLst>
          </p:cNvPr>
          <p:cNvSpPr txBox="1"/>
          <p:nvPr/>
        </p:nvSpPr>
        <p:spPr>
          <a:xfrm>
            <a:off x="4876800" y="3552639"/>
            <a:ext cx="6324601"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457200">
              <a:defRPr/>
            </a:pPr>
            <a:r>
              <a:rPr lang="en-US" sz="2400" b="1" dirty="0">
                <a:solidFill>
                  <a:srgbClr val="000000"/>
                </a:solidFill>
                <a:latin typeface="Calibri Light" panose="020F0302020204030204"/>
                <a:sym typeface="Century Gothic"/>
              </a:rPr>
              <a:t>Session 1: Exploring &amp; Implementing a Data Governance Framework</a:t>
            </a:r>
          </a:p>
          <a:p>
            <a:pPr defTabSz="457200">
              <a:defRPr/>
            </a:pPr>
            <a:endParaRPr lang="en-US" sz="2400" b="1" dirty="0">
              <a:solidFill>
                <a:srgbClr val="000000"/>
              </a:solidFill>
              <a:latin typeface="Calibri Light" panose="020F03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Light" panose="020F0302020204030204"/>
                <a:ea typeface="+mn-ea"/>
                <a:cs typeface="+mn-cs"/>
              </a:rPr>
              <a:t>October 1, 2024</a:t>
            </a:r>
          </a:p>
        </p:txBody>
      </p:sp>
      <p:sp>
        <p:nvSpPr>
          <p:cNvPr id="2" name="TextBox 1">
            <a:extLst>
              <a:ext uri="{FF2B5EF4-FFF2-40B4-BE49-F238E27FC236}">
                <a16:creationId xmlns:a16="http://schemas.microsoft.com/office/drawing/2014/main" id="{17D61E61-7E4B-5664-0A0C-A7E72862FDED}"/>
              </a:ext>
            </a:extLst>
          </p:cNvPr>
          <p:cNvSpPr txBox="1"/>
          <p:nvPr/>
        </p:nvSpPr>
        <p:spPr>
          <a:xfrm>
            <a:off x="4876800" y="5113157"/>
            <a:ext cx="6727260"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fromWordArt="0" anchor="t" anchorCtr="0" forceAA="0" compatLnSpc="1">
            <a:prstTxWarp prst="textNoShape">
              <a:avLst/>
            </a:prstTxWarp>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9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entury Gothic"/>
                <a:sym typeface="Century Gothic"/>
              </a:rPr>
              <a:t>For more information, please email Anita Li at </a:t>
            </a:r>
            <a:r>
              <a:rPr kumimoji="0" lang="en-US" sz="1600" b="1" i="0" u="none" strike="noStrike" kern="1200" cap="none" spc="0" normalizeH="0" baseline="0" noProof="0" dirty="0">
                <a:ln>
                  <a:noFill/>
                </a:ln>
                <a:solidFill>
                  <a:srgbClr val="000000"/>
                </a:solidFill>
                <a:effectLst/>
                <a:uLnTx/>
                <a:uFillTx/>
                <a:latin typeface="Century Gothic"/>
                <a:sym typeface="Century Gothic"/>
                <a:hlinkClick r:id="rId4"/>
              </a:rPr>
              <a:t>ali@CHCANYS.org</a:t>
            </a:r>
            <a:r>
              <a:rPr kumimoji="0" lang="en-US" sz="1600" b="1" i="0" u="none" strike="noStrike" kern="1200" cap="none" spc="0" normalizeH="0" baseline="0" noProof="0" dirty="0">
                <a:ln>
                  <a:noFill/>
                </a:ln>
                <a:solidFill>
                  <a:srgbClr val="000000"/>
                </a:solidFill>
                <a:effectLst/>
                <a:uLnTx/>
                <a:uFillTx/>
                <a:latin typeface="Century Gothic"/>
                <a:sym typeface="Century Gothic"/>
              </a:rPr>
              <a:t>  </a:t>
            </a:r>
            <a:endParaRPr kumimoji="0" lang="en-US" sz="1800" b="1" i="0" u="none" strike="noStrike" kern="1200" cap="none" spc="0" normalizeH="0" baseline="0" noProof="0" dirty="0">
              <a:ln>
                <a:noFill/>
              </a:ln>
              <a:solidFill>
                <a:srgbClr val="000000"/>
              </a:solidFill>
              <a:effectLst/>
              <a:uLnTx/>
              <a:uFillTx/>
              <a:latin typeface="Century Gothic"/>
              <a:sym typeface="Century Gothic"/>
            </a:endParaRPr>
          </a:p>
        </p:txBody>
      </p:sp>
      <p:pic>
        <p:nvPicPr>
          <p:cNvPr id="4" name="Picture 3">
            <a:extLst>
              <a:ext uri="{FF2B5EF4-FFF2-40B4-BE49-F238E27FC236}">
                <a16:creationId xmlns:a16="http://schemas.microsoft.com/office/drawing/2014/main" id="{D122F579-7506-9014-8046-B831F1DF1222}"/>
              </a:ext>
            </a:extLst>
          </p:cNvPr>
          <p:cNvPicPr>
            <a:picLocks noChangeAspect="1"/>
          </p:cNvPicPr>
          <p:nvPr/>
        </p:nvPicPr>
        <p:blipFill>
          <a:blip r:embed="rId5"/>
          <a:stretch>
            <a:fillRect/>
          </a:stretch>
        </p:blipFill>
        <p:spPr>
          <a:xfrm>
            <a:off x="10792818" y="105457"/>
            <a:ext cx="1197673" cy="883390"/>
          </a:xfrm>
          <a:prstGeom prst="rect">
            <a:avLst/>
          </a:prstGeom>
        </p:spPr>
      </p:pic>
      <p:pic>
        <p:nvPicPr>
          <p:cNvPr id="1026" name="Picture 2">
            <a:extLst>
              <a:ext uri="{FF2B5EF4-FFF2-40B4-BE49-F238E27FC236}">
                <a16:creationId xmlns:a16="http://schemas.microsoft.com/office/drawing/2014/main" id="{BFD282FF-6BD8-7176-0957-EF8CE09677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8284" y="5577249"/>
            <a:ext cx="6324601" cy="11752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18845-C932-8F10-AE5B-6868182D9FA1}"/>
              </a:ext>
            </a:extLst>
          </p:cNvPr>
          <p:cNvSpPr>
            <a:spLocks noGrp="1"/>
          </p:cNvSpPr>
          <p:nvPr>
            <p:ph type="title"/>
          </p:nvPr>
        </p:nvSpPr>
        <p:spPr>
          <a:xfrm>
            <a:off x="475950" y="197297"/>
            <a:ext cx="10515600" cy="451998"/>
          </a:xfrm>
        </p:spPr>
        <p:txBody>
          <a:bodyPr/>
          <a:lstStyle/>
          <a:p>
            <a:r>
              <a:rPr lang="en-US" b="1" dirty="0"/>
              <a:t>Data Governance</a:t>
            </a:r>
            <a:r>
              <a:rPr lang="en-US" dirty="0"/>
              <a:t> Policy &amp; Procedure</a:t>
            </a:r>
          </a:p>
        </p:txBody>
      </p:sp>
      <p:sp>
        <p:nvSpPr>
          <p:cNvPr id="30" name="TextBox 29">
            <a:extLst>
              <a:ext uri="{FF2B5EF4-FFF2-40B4-BE49-F238E27FC236}">
                <a16:creationId xmlns:a16="http://schemas.microsoft.com/office/drawing/2014/main" id="{7D0EF611-1ED7-D4B0-1FC8-4CEBEC7B267E}"/>
              </a:ext>
            </a:extLst>
          </p:cNvPr>
          <p:cNvSpPr txBox="1"/>
          <p:nvPr/>
        </p:nvSpPr>
        <p:spPr>
          <a:xfrm>
            <a:off x="475950" y="1671746"/>
            <a:ext cx="7028093"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venir Next LT Pro"/>
                <a:ea typeface="+mn-ea"/>
                <a:cs typeface="+mn-cs"/>
              </a:rPr>
              <a:t>Policies &amp; Procedures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venir Next LT Pro"/>
                <a:ea typeface="+mn-ea"/>
                <a:cs typeface="+mn-cs"/>
              </a:rPr>
              <a:t>Establish a Charter or Guidelines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venir Next LT Pro"/>
                <a:ea typeface="+mn-ea"/>
                <a:cs typeface="+mn-cs"/>
              </a:rPr>
              <a:t>Purpose / Scope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venir Next LT Pro"/>
                <a:ea typeface="+mn-ea"/>
                <a:cs typeface="+mn-cs"/>
              </a:rPr>
              <a:t>Definitions / Acronyms / Glossary of Terms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venir Next LT Pro"/>
                <a:ea typeface="+mn-ea"/>
                <a:cs typeface="+mn-cs"/>
              </a:rPr>
              <a:t>Responsible Stakeholders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venir Next LT Pro"/>
                <a:ea typeface="+mn-ea"/>
                <a:cs typeface="+mn-cs"/>
              </a:rPr>
              <a:t>Exemptions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venir Next LT Pro"/>
                <a:ea typeface="+mn-ea"/>
                <a:cs typeface="+mn-cs"/>
              </a:rPr>
              <a:t>Related Policies and References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venir Next LT Pro"/>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venir Next LT Pro"/>
                <a:ea typeface="+mn-ea"/>
                <a:cs typeface="+mn-cs"/>
              </a:rPr>
              <a:t>Change Management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venir Next LT Pro"/>
                <a:ea typeface="+mn-ea"/>
                <a:cs typeface="+mn-cs"/>
              </a:rPr>
              <a:t>What change is needed and why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venir Next LT Pro"/>
                <a:ea typeface="+mn-ea"/>
                <a:cs typeface="+mn-cs"/>
              </a:rPr>
              <a:t>Risks vs. Benefits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venir Next LT Pro"/>
                <a:ea typeface="+mn-ea"/>
                <a:cs typeface="+mn-cs"/>
              </a:rPr>
              <a:t>Who does the change impact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venir Next LT Pro"/>
                <a:ea typeface="+mn-ea"/>
                <a:cs typeface="+mn-cs"/>
              </a:rPr>
              <a:t>Are there any regulatory requirements impacted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venir Next LT Pro"/>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venir Next LT Pro"/>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venir Next LT Pro"/>
              <a:ea typeface="+mn-ea"/>
              <a:cs typeface="+mn-cs"/>
            </a:endParaRPr>
          </a:p>
        </p:txBody>
      </p:sp>
      <p:sp>
        <p:nvSpPr>
          <p:cNvPr id="3" name="TextBox 2">
            <a:extLst>
              <a:ext uri="{FF2B5EF4-FFF2-40B4-BE49-F238E27FC236}">
                <a16:creationId xmlns:a16="http://schemas.microsoft.com/office/drawing/2014/main" id="{A2D5C742-7C48-BF55-6823-2FD88EE40976}"/>
              </a:ext>
            </a:extLst>
          </p:cNvPr>
          <p:cNvSpPr txBox="1"/>
          <p:nvPr/>
        </p:nvSpPr>
        <p:spPr>
          <a:xfrm>
            <a:off x="218661" y="840749"/>
            <a:ext cx="11301412" cy="83099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Avenir Next LT Pro"/>
                <a:ea typeface="+mn-ea"/>
                <a:cs typeface="+mn-cs"/>
              </a:rPr>
              <a:t>Data governance policy outlines the rules of engagement with data, overseeing how you access data assets and what operations you carry out on those assets</a:t>
            </a:r>
          </a:p>
        </p:txBody>
      </p:sp>
      <p:pic>
        <p:nvPicPr>
          <p:cNvPr id="5" name="Picture 4">
            <a:extLst>
              <a:ext uri="{FF2B5EF4-FFF2-40B4-BE49-F238E27FC236}">
                <a16:creationId xmlns:a16="http://schemas.microsoft.com/office/drawing/2014/main" id="{C2D0BA76-BCF8-802E-DFF4-FCD4349A83A6}"/>
              </a:ext>
            </a:extLst>
          </p:cNvPr>
          <p:cNvPicPr>
            <a:picLocks noChangeAspect="1"/>
          </p:cNvPicPr>
          <p:nvPr/>
        </p:nvPicPr>
        <p:blipFill>
          <a:blip r:embed="rId3"/>
          <a:stretch>
            <a:fillRect/>
          </a:stretch>
        </p:blipFill>
        <p:spPr>
          <a:xfrm>
            <a:off x="7494296" y="1743931"/>
            <a:ext cx="3497254" cy="4396216"/>
          </a:xfrm>
          <a:prstGeom prst="rect">
            <a:avLst/>
          </a:prstGeom>
          <a:ln>
            <a:solidFill>
              <a:schemeClr val="accent1"/>
            </a:solidFill>
          </a:ln>
        </p:spPr>
      </p:pic>
    </p:spTree>
    <p:extLst>
      <p:ext uri="{BB962C8B-B14F-4D97-AF65-F5344CB8AC3E}">
        <p14:creationId xmlns:p14="http://schemas.microsoft.com/office/powerpoint/2010/main" val="2608718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18845-C932-8F10-AE5B-6868182D9FA1}"/>
              </a:ext>
            </a:extLst>
          </p:cNvPr>
          <p:cNvSpPr>
            <a:spLocks noGrp="1"/>
          </p:cNvSpPr>
          <p:nvPr>
            <p:ph type="title"/>
          </p:nvPr>
        </p:nvSpPr>
        <p:spPr>
          <a:xfrm>
            <a:off x="475950" y="197297"/>
            <a:ext cx="10515600" cy="451998"/>
          </a:xfrm>
        </p:spPr>
        <p:txBody>
          <a:bodyPr/>
          <a:lstStyle/>
          <a:p>
            <a:r>
              <a:rPr lang="en-US" b="1" dirty="0"/>
              <a:t>Data Governance</a:t>
            </a:r>
            <a:r>
              <a:rPr lang="en-US" dirty="0"/>
              <a:t> Change Management</a:t>
            </a:r>
          </a:p>
        </p:txBody>
      </p:sp>
      <p:pic>
        <p:nvPicPr>
          <p:cNvPr id="8" name="Picture 7">
            <a:extLst>
              <a:ext uri="{FF2B5EF4-FFF2-40B4-BE49-F238E27FC236}">
                <a16:creationId xmlns:a16="http://schemas.microsoft.com/office/drawing/2014/main" id="{47FD5BCE-B750-2E07-39E5-0E57E1065166}"/>
              </a:ext>
            </a:extLst>
          </p:cNvPr>
          <p:cNvPicPr>
            <a:picLocks noChangeAspect="1"/>
          </p:cNvPicPr>
          <p:nvPr/>
        </p:nvPicPr>
        <p:blipFill>
          <a:blip r:embed="rId3"/>
          <a:stretch>
            <a:fillRect/>
          </a:stretch>
        </p:blipFill>
        <p:spPr>
          <a:xfrm>
            <a:off x="933240" y="722735"/>
            <a:ext cx="3254956" cy="5474245"/>
          </a:xfrm>
          <a:prstGeom prst="rect">
            <a:avLst/>
          </a:prstGeom>
        </p:spPr>
      </p:pic>
      <p:pic>
        <p:nvPicPr>
          <p:cNvPr id="10" name="Picture 9">
            <a:extLst>
              <a:ext uri="{FF2B5EF4-FFF2-40B4-BE49-F238E27FC236}">
                <a16:creationId xmlns:a16="http://schemas.microsoft.com/office/drawing/2014/main" id="{C8B7AD85-EF0C-B2A0-0706-BB180C4667FC}"/>
              </a:ext>
            </a:extLst>
          </p:cNvPr>
          <p:cNvPicPr>
            <a:picLocks noChangeAspect="1"/>
          </p:cNvPicPr>
          <p:nvPr/>
        </p:nvPicPr>
        <p:blipFill>
          <a:blip r:embed="rId4"/>
          <a:stretch>
            <a:fillRect/>
          </a:stretch>
        </p:blipFill>
        <p:spPr>
          <a:xfrm>
            <a:off x="4289369" y="784453"/>
            <a:ext cx="3202954" cy="5412527"/>
          </a:xfrm>
          <a:prstGeom prst="rect">
            <a:avLst/>
          </a:prstGeom>
        </p:spPr>
      </p:pic>
      <p:pic>
        <p:nvPicPr>
          <p:cNvPr id="12" name="Picture 11">
            <a:extLst>
              <a:ext uri="{FF2B5EF4-FFF2-40B4-BE49-F238E27FC236}">
                <a16:creationId xmlns:a16="http://schemas.microsoft.com/office/drawing/2014/main" id="{DC46F743-C53B-1760-96C1-5360266D61F6}"/>
              </a:ext>
            </a:extLst>
          </p:cNvPr>
          <p:cNvPicPr>
            <a:picLocks noChangeAspect="1"/>
          </p:cNvPicPr>
          <p:nvPr/>
        </p:nvPicPr>
        <p:blipFill>
          <a:blip r:embed="rId5"/>
          <a:stretch>
            <a:fillRect/>
          </a:stretch>
        </p:blipFill>
        <p:spPr>
          <a:xfrm>
            <a:off x="7736594" y="784453"/>
            <a:ext cx="3254956" cy="5412527"/>
          </a:xfrm>
          <a:prstGeom prst="rect">
            <a:avLst/>
          </a:prstGeom>
        </p:spPr>
      </p:pic>
      <p:sp>
        <p:nvSpPr>
          <p:cNvPr id="13" name="TextBox 12">
            <a:extLst>
              <a:ext uri="{FF2B5EF4-FFF2-40B4-BE49-F238E27FC236}">
                <a16:creationId xmlns:a16="http://schemas.microsoft.com/office/drawing/2014/main" id="{874AF0D5-312C-8993-B9A6-015D1392C8D5}"/>
              </a:ext>
            </a:extLst>
          </p:cNvPr>
          <p:cNvSpPr txBox="1"/>
          <p:nvPr/>
        </p:nvSpPr>
        <p:spPr>
          <a:xfrm>
            <a:off x="8378687" y="6352928"/>
            <a:ext cx="302149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venir Next LT Pro"/>
                <a:ea typeface="+mn-ea"/>
                <a:cs typeface="+mn-cs"/>
              </a:rPr>
              <a:t>https://www.itgov-cos.com/products/change-request-form</a:t>
            </a:r>
          </a:p>
        </p:txBody>
      </p:sp>
    </p:spTree>
    <p:extLst>
      <p:ext uri="{BB962C8B-B14F-4D97-AF65-F5344CB8AC3E}">
        <p14:creationId xmlns:p14="http://schemas.microsoft.com/office/powerpoint/2010/main" val="742200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18845-C932-8F10-AE5B-6868182D9FA1}"/>
              </a:ext>
            </a:extLst>
          </p:cNvPr>
          <p:cNvSpPr>
            <a:spLocks noGrp="1"/>
          </p:cNvSpPr>
          <p:nvPr>
            <p:ph type="title"/>
          </p:nvPr>
        </p:nvSpPr>
        <p:spPr>
          <a:xfrm>
            <a:off x="475950" y="197297"/>
            <a:ext cx="10515600" cy="451998"/>
          </a:xfrm>
        </p:spPr>
        <p:txBody>
          <a:bodyPr/>
          <a:lstStyle/>
          <a:p>
            <a:r>
              <a:rPr lang="en-US" b="1" dirty="0"/>
              <a:t>Data Governance</a:t>
            </a:r>
            <a:r>
              <a:rPr lang="en-US" dirty="0"/>
              <a:t> Organizational Alignment</a:t>
            </a:r>
          </a:p>
        </p:txBody>
      </p:sp>
      <p:sp>
        <p:nvSpPr>
          <p:cNvPr id="30" name="TextBox 29">
            <a:extLst>
              <a:ext uri="{FF2B5EF4-FFF2-40B4-BE49-F238E27FC236}">
                <a16:creationId xmlns:a16="http://schemas.microsoft.com/office/drawing/2014/main" id="{7D0EF611-1ED7-D4B0-1FC8-4CEBEC7B267E}"/>
              </a:ext>
            </a:extLst>
          </p:cNvPr>
          <p:cNvSpPr txBox="1"/>
          <p:nvPr/>
        </p:nvSpPr>
        <p:spPr>
          <a:xfrm>
            <a:off x="475949" y="958307"/>
            <a:ext cx="6267374" cy="52014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24271"/>
                </a:solidFill>
                <a:effectLst/>
                <a:uLnTx/>
                <a:uFillTx/>
                <a:latin typeface="Avenir Next LT Pro"/>
                <a:ea typeface="+mn-ea"/>
                <a:cs typeface="+mn-cs"/>
              </a:rPr>
              <a:t>Strategy</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600" b="0" i="0" u="none" strike="noStrike" kern="1200" cap="none" spc="0" normalizeH="0" baseline="0" noProof="0" dirty="0">
                <a:ln>
                  <a:noFill/>
                </a:ln>
                <a:solidFill>
                  <a:srgbClr val="000000"/>
                </a:solidFill>
                <a:effectLst/>
                <a:uLnTx/>
                <a:uFillTx/>
                <a:latin typeface="Avenir Next LT Pro"/>
                <a:ea typeface="+mn-ea"/>
                <a:cs typeface="+mn-cs"/>
              </a:rPr>
              <a:t>What is the strategic plan of the organization? </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600" b="0" i="0" u="none" strike="noStrike" kern="1200" cap="none" spc="0" normalizeH="0" baseline="0" noProof="0" dirty="0">
                <a:ln>
                  <a:noFill/>
                </a:ln>
                <a:solidFill>
                  <a:srgbClr val="000000"/>
                </a:solidFill>
                <a:effectLst/>
                <a:uLnTx/>
                <a:uFillTx/>
                <a:latin typeface="Avenir Next LT Pro"/>
                <a:ea typeface="+mn-ea"/>
                <a:cs typeface="+mn-cs"/>
              </a:rPr>
              <a:t>What is the mission?</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600" b="0" i="0" u="none" strike="noStrike" kern="1200" cap="none" spc="0" normalizeH="0" baseline="0" noProof="0" dirty="0">
                <a:ln>
                  <a:noFill/>
                </a:ln>
                <a:solidFill>
                  <a:srgbClr val="000000"/>
                </a:solidFill>
                <a:effectLst/>
                <a:uLnTx/>
                <a:uFillTx/>
                <a:latin typeface="Avenir Next LT Pro"/>
                <a:ea typeface="+mn-ea"/>
                <a:cs typeface="+mn-cs"/>
              </a:rPr>
              <a:t>What are the values? </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600" b="0" i="0" u="none" strike="noStrike" kern="1200" cap="none" spc="0" normalizeH="0" baseline="0" noProof="0" dirty="0">
                <a:ln>
                  <a:noFill/>
                </a:ln>
                <a:solidFill>
                  <a:srgbClr val="000000"/>
                </a:solidFill>
                <a:effectLst/>
                <a:uLnTx/>
                <a:uFillTx/>
                <a:latin typeface="Avenir Next LT Pro"/>
                <a:ea typeface="+mn-ea"/>
                <a:cs typeface="+mn-cs"/>
              </a:rPr>
              <a:t>What are the requirements or regulations the organization needs to follow?</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600" b="0" i="0" u="none" strike="noStrike" kern="1200" cap="none" spc="0" normalizeH="0" baseline="0" noProof="0" dirty="0">
                <a:ln>
                  <a:noFill/>
                </a:ln>
                <a:solidFill>
                  <a:srgbClr val="000000"/>
                </a:solidFill>
                <a:effectLst/>
                <a:uLnTx/>
                <a:uFillTx/>
                <a:latin typeface="Avenir Next LT Pro"/>
                <a:ea typeface="+mn-ea"/>
                <a:cs typeface="+mn-cs"/>
              </a:rPr>
              <a:t>What do you want to improve, internally or with the patient population?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venir Next LT Pro"/>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24271"/>
                </a:solidFill>
                <a:effectLst/>
                <a:uLnTx/>
                <a:uFillTx/>
                <a:latin typeface="Avenir Next LT Pro"/>
                <a:ea typeface="+mn-ea"/>
                <a:cs typeface="+mn-cs"/>
              </a:rPr>
              <a:t>Goals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600" b="0" i="0" u="none" strike="noStrike" kern="1200" cap="none" spc="0" normalizeH="0" baseline="0" noProof="0" dirty="0">
                <a:ln>
                  <a:noFill/>
                </a:ln>
                <a:solidFill>
                  <a:srgbClr val="000000"/>
                </a:solidFill>
                <a:effectLst/>
                <a:uLnTx/>
                <a:uFillTx/>
                <a:latin typeface="Avenir Next LT Pro"/>
                <a:ea typeface="+mn-ea"/>
                <a:cs typeface="+mn-cs"/>
              </a:rPr>
              <a:t>Roll up to the strategic plan</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600" b="0" i="0" u="none" strike="noStrike" kern="1200" cap="none" spc="0" normalizeH="0" baseline="0" noProof="0" dirty="0">
                <a:ln>
                  <a:noFill/>
                </a:ln>
                <a:solidFill>
                  <a:srgbClr val="000000"/>
                </a:solidFill>
                <a:effectLst/>
                <a:uLnTx/>
                <a:uFillTx/>
                <a:latin typeface="Avenir Next LT Pro"/>
                <a:ea typeface="+mn-ea"/>
                <a:cs typeface="+mn-cs"/>
              </a:rPr>
              <a:t>Know the why behind the goal</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600" b="0" i="0" u="none" strike="noStrike" kern="1200" cap="none" spc="0" normalizeH="0" baseline="0" noProof="0" dirty="0">
                <a:ln>
                  <a:noFill/>
                </a:ln>
                <a:solidFill>
                  <a:srgbClr val="000000"/>
                </a:solidFill>
                <a:effectLst/>
                <a:uLnTx/>
                <a:uFillTx/>
                <a:latin typeface="Avenir Next LT Pro"/>
                <a:ea typeface="+mn-ea"/>
                <a:cs typeface="+mn-cs"/>
              </a:rPr>
              <a:t>Determine how each area can contribute to the goal</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600" b="0" i="0" u="none" strike="noStrike" kern="1200" cap="none" spc="0" normalizeH="0" baseline="0" noProof="0" dirty="0">
                <a:ln>
                  <a:noFill/>
                </a:ln>
                <a:solidFill>
                  <a:srgbClr val="000000"/>
                </a:solidFill>
                <a:effectLst/>
                <a:uLnTx/>
                <a:uFillTx/>
                <a:latin typeface="Avenir Next LT Pro"/>
                <a:ea typeface="+mn-ea"/>
                <a:cs typeface="+mn-cs"/>
              </a:rPr>
              <a:t>How will the goal be measured? </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600" b="0" i="0" u="none" strike="noStrike" kern="1200" cap="none" spc="0" normalizeH="0" baseline="0" noProof="0" dirty="0">
                <a:ln>
                  <a:noFill/>
                </a:ln>
                <a:solidFill>
                  <a:srgbClr val="000000"/>
                </a:solidFill>
                <a:effectLst/>
                <a:uLnTx/>
                <a:uFillTx/>
                <a:latin typeface="Avenir Next LT Pro"/>
                <a:ea typeface="+mn-ea"/>
                <a:cs typeface="+mn-cs"/>
              </a:rPr>
              <a:t>How will you know the goal has been met?</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600" b="0" i="0" u="none" strike="noStrike" kern="1200" cap="none" spc="0" normalizeH="0" baseline="0" noProof="0" dirty="0">
                <a:ln>
                  <a:noFill/>
                </a:ln>
                <a:solidFill>
                  <a:srgbClr val="000000"/>
                </a:solidFill>
                <a:effectLst/>
                <a:uLnTx/>
                <a:uFillTx/>
                <a:latin typeface="Avenir Next LT Pro"/>
                <a:ea typeface="+mn-ea"/>
                <a:cs typeface="+mn-cs"/>
              </a:rPr>
              <a:t>What will the data be used for?</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600" b="0" i="0" u="none" strike="noStrike" kern="1200" cap="none" spc="0" normalizeH="0" baseline="0" noProof="0" dirty="0">
                <a:ln>
                  <a:noFill/>
                </a:ln>
                <a:solidFill>
                  <a:srgbClr val="000000"/>
                </a:solidFill>
                <a:effectLst/>
                <a:uLnTx/>
                <a:uFillTx/>
                <a:latin typeface="Avenir Next LT Pro"/>
                <a:ea typeface="+mn-ea"/>
                <a:cs typeface="+mn-cs"/>
              </a:rPr>
              <a:t>How will the data be validated/audited?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venir Next LT Pro"/>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venir Next LT Pro"/>
              <a:ea typeface="+mn-ea"/>
              <a:cs typeface="+mn-cs"/>
            </a:endParaRPr>
          </a:p>
        </p:txBody>
      </p:sp>
      <p:pic>
        <p:nvPicPr>
          <p:cNvPr id="5" name="Picture 4">
            <a:extLst>
              <a:ext uri="{FF2B5EF4-FFF2-40B4-BE49-F238E27FC236}">
                <a16:creationId xmlns:a16="http://schemas.microsoft.com/office/drawing/2014/main" id="{ACCE410D-4124-9A29-4A75-8916388ACAB8}"/>
              </a:ext>
            </a:extLst>
          </p:cNvPr>
          <p:cNvPicPr>
            <a:picLocks noChangeAspect="1"/>
          </p:cNvPicPr>
          <p:nvPr/>
        </p:nvPicPr>
        <p:blipFill>
          <a:blip r:embed="rId3"/>
          <a:stretch>
            <a:fillRect/>
          </a:stretch>
        </p:blipFill>
        <p:spPr>
          <a:xfrm>
            <a:off x="6286123" y="806333"/>
            <a:ext cx="3256407" cy="42561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6BA116FC-D74E-53D2-9F61-F559CC412C79}"/>
              </a:ext>
            </a:extLst>
          </p:cNvPr>
          <p:cNvPicPr>
            <a:picLocks noChangeAspect="1"/>
          </p:cNvPicPr>
          <p:nvPr/>
        </p:nvPicPr>
        <p:blipFill>
          <a:blip r:embed="rId4"/>
          <a:stretch>
            <a:fillRect/>
          </a:stretch>
        </p:blipFill>
        <p:spPr>
          <a:xfrm>
            <a:off x="8758404" y="2259647"/>
            <a:ext cx="2957647" cy="39000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8241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6B20B-7BD2-DC03-13F8-2487E7D97D98}"/>
              </a:ext>
            </a:extLst>
          </p:cNvPr>
          <p:cNvSpPr>
            <a:spLocks noGrp="1"/>
          </p:cNvSpPr>
          <p:nvPr>
            <p:ph type="title"/>
          </p:nvPr>
        </p:nvSpPr>
        <p:spPr/>
        <p:txBody>
          <a:bodyPr/>
          <a:lstStyle/>
          <a:p>
            <a:r>
              <a:rPr lang="en-US" b="1" dirty="0"/>
              <a:t>Data Governance </a:t>
            </a:r>
            <a:r>
              <a:rPr lang="en-US" dirty="0"/>
              <a:t>Data Quality &amp; Management</a:t>
            </a:r>
          </a:p>
        </p:txBody>
      </p:sp>
      <p:sp>
        <p:nvSpPr>
          <p:cNvPr id="3" name="Text Placeholder 2">
            <a:extLst>
              <a:ext uri="{FF2B5EF4-FFF2-40B4-BE49-F238E27FC236}">
                <a16:creationId xmlns:a16="http://schemas.microsoft.com/office/drawing/2014/main" id="{CB2760D1-336B-95F8-BEC8-00D71669E151}"/>
              </a:ext>
            </a:extLst>
          </p:cNvPr>
          <p:cNvSpPr>
            <a:spLocks noGrp="1"/>
          </p:cNvSpPr>
          <p:nvPr>
            <p:ph type="body" sz="quarter" idx="14"/>
          </p:nvPr>
        </p:nvSpPr>
        <p:spPr>
          <a:xfrm>
            <a:off x="1620908" y="884645"/>
            <a:ext cx="4252174" cy="233767"/>
          </a:xfrm>
        </p:spPr>
        <p:txBody>
          <a:bodyPr/>
          <a:lstStyle/>
          <a:p>
            <a:r>
              <a:rPr lang="en-US" dirty="0"/>
              <a:t>Stakeholder Engagement</a:t>
            </a:r>
          </a:p>
        </p:txBody>
      </p:sp>
      <p:sp>
        <p:nvSpPr>
          <p:cNvPr id="4" name="Text Placeholder 3">
            <a:extLst>
              <a:ext uri="{FF2B5EF4-FFF2-40B4-BE49-F238E27FC236}">
                <a16:creationId xmlns:a16="http://schemas.microsoft.com/office/drawing/2014/main" id="{EBE4EAEF-57F1-17E5-DF1C-B7195CE7CAC7}"/>
              </a:ext>
            </a:extLst>
          </p:cNvPr>
          <p:cNvSpPr>
            <a:spLocks noGrp="1"/>
          </p:cNvSpPr>
          <p:nvPr>
            <p:ph type="body" sz="quarter" idx="15"/>
          </p:nvPr>
        </p:nvSpPr>
        <p:spPr>
          <a:xfrm>
            <a:off x="1618361" y="1075376"/>
            <a:ext cx="4252174" cy="617707"/>
          </a:xfrm>
        </p:spPr>
        <p:txBody>
          <a:bodyPr/>
          <a:lstStyle/>
          <a:p>
            <a:pPr marL="171450" indent="-171450">
              <a:buFont typeface="Arial" panose="020B0604020202020204" pitchFamily="34" charset="0"/>
              <a:buChar char="•"/>
            </a:pPr>
            <a:r>
              <a:rPr lang="en-US" dirty="0"/>
              <a:t>Key players that impact the ability to achieve goals</a:t>
            </a:r>
          </a:p>
          <a:p>
            <a:pPr marL="171450" indent="-171450">
              <a:buFont typeface="Arial" panose="020B0604020202020204" pitchFamily="34" charset="0"/>
              <a:buChar char="•"/>
            </a:pPr>
            <a:r>
              <a:rPr lang="en-US" dirty="0"/>
              <a:t>Current state vs. Future state</a:t>
            </a:r>
          </a:p>
          <a:p>
            <a:pPr marL="171450" indent="-171450">
              <a:buFont typeface="Arial" panose="020B0604020202020204" pitchFamily="34" charset="0"/>
              <a:buChar char="•"/>
            </a:pPr>
            <a:r>
              <a:rPr lang="en-US" dirty="0"/>
              <a:t>Two-way Communication</a:t>
            </a:r>
          </a:p>
          <a:p>
            <a:pPr marL="171450" indent="-171450">
              <a:buFont typeface="Arial" panose="020B0604020202020204" pitchFamily="34" charset="0"/>
              <a:buChar char="•"/>
            </a:pPr>
            <a:endParaRPr lang="en-US" dirty="0"/>
          </a:p>
        </p:txBody>
      </p:sp>
      <p:sp>
        <p:nvSpPr>
          <p:cNvPr id="6" name="Text Placeholder 5">
            <a:extLst>
              <a:ext uri="{FF2B5EF4-FFF2-40B4-BE49-F238E27FC236}">
                <a16:creationId xmlns:a16="http://schemas.microsoft.com/office/drawing/2014/main" id="{E9BC9C50-E722-38A8-FA04-811B6A8268A7}"/>
              </a:ext>
            </a:extLst>
          </p:cNvPr>
          <p:cNvSpPr>
            <a:spLocks noGrp="1"/>
          </p:cNvSpPr>
          <p:nvPr>
            <p:ph type="body" sz="quarter" idx="25"/>
          </p:nvPr>
        </p:nvSpPr>
        <p:spPr>
          <a:xfrm>
            <a:off x="1620908" y="1890705"/>
            <a:ext cx="4252174" cy="233767"/>
          </a:xfrm>
        </p:spPr>
        <p:txBody>
          <a:bodyPr/>
          <a:lstStyle/>
          <a:p>
            <a:r>
              <a:rPr lang="en-US" dirty="0"/>
              <a:t>Program Management</a:t>
            </a:r>
          </a:p>
        </p:txBody>
      </p:sp>
      <p:sp>
        <p:nvSpPr>
          <p:cNvPr id="7" name="Text Placeholder 6">
            <a:extLst>
              <a:ext uri="{FF2B5EF4-FFF2-40B4-BE49-F238E27FC236}">
                <a16:creationId xmlns:a16="http://schemas.microsoft.com/office/drawing/2014/main" id="{717AD2F3-7162-8C37-0E14-6CBDFF96C76F}"/>
              </a:ext>
            </a:extLst>
          </p:cNvPr>
          <p:cNvSpPr>
            <a:spLocks noGrp="1"/>
          </p:cNvSpPr>
          <p:nvPr>
            <p:ph type="body" sz="quarter" idx="26"/>
          </p:nvPr>
        </p:nvSpPr>
        <p:spPr>
          <a:xfrm>
            <a:off x="1659280" y="2079229"/>
            <a:ext cx="4252174" cy="617707"/>
          </a:xfrm>
        </p:spPr>
        <p:txBody>
          <a:bodyPr/>
          <a:lstStyle/>
          <a:p>
            <a:pPr marL="171450" indent="-171450">
              <a:buFont typeface="Arial" panose="020B0604020202020204" pitchFamily="34" charset="0"/>
              <a:buChar char="•"/>
            </a:pPr>
            <a:r>
              <a:rPr lang="en-US" dirty="0"/>
              <a:t>Initiation</a:t>
            </a:r>
          </a:p>
          <a:p>
            <a:pPr marL="171450" indent="-171450">
              <a:buFont typeface="Arial" panose="020B0604020202020204" pitchFamily="34" charset="0"/>
              <a:buChar char="•"/>
            </a:pPr>
            <a:r>
              <a:rPr lang="en-US" dirty="0"/>
              <a:t>Planning</a:t>
            </a:r>
          </a:p>
          <a:p>
            <a:pPr marL="171450" indent="-171450">
              <a:buFont typeface="Arial" panose="020B0604020202020204" pitchFamily="34" charset="0"/>
              <a:buChar char="•"/>
            </a:pPr>
            <a:r>
              <a:rPr lang="en-US" dirty="0"/>
              <a:t>Executing</a:t>
            </a:r>
          </a:p>
        </p:txBody>
      </p:sp>
      <p:sp>
        <p:nvSpPr>
          <p:cNvPr id="9" name="Text Placeholder 8">
            <a:extLst>
              <a:ext uri="{FF2B5EF4-FFF2-40B4-BE49-F238E27FC236}">
                <a16:creationId xmlns:a16="http://schemas.microsoft.com/office/drawing/2014/main" id="{275869BB-2758-3BF6-A812-8C27D2778941}"/>
              </a:ext>
            </a:extLst>
          </p:cNvPr>
          <p:cNvSpPr>
            <a:spLocks noGrp="1"/>
          </p:cNvSpPr>
          <p:nvPr>
            <p:ph type="body" sz="quarter" idx="28"/>
          </p:nvPr>
        </p:nvSpPr>
        <p:spPr>
          <a:xfrm>
            <a:off x="1620908" y="3980597"/>
            <a:ext cx="4252174" cy="233767"/>
          </a:xfrm>
        </p:spPr>
        <p:txBody>
          <a:bodyPr/>
          <a:lstStyle/>
          <a:p>
            <a:r>
              <a:rPr lang="en-US" dirty="0"/>
              <a:t>Data Auditing</a:t>
            </a:r>
          </a:p>
        </p:txBody>
      </p:sp>
      <p:sp>
        <p:nvSpPr>
          <p:cNvPr id="10" name="Text Placeholder 9">
            <a:extLst>
              <a:ext uri="{FF2B5EF4-FFF2-40B4-BE49-F238E27FC236}">
                <a16:creationId xmlns:a16="http://schemas.microsoft.com/office/drawing/2014/main" id="{85C961BC-B3EF-5D20-D116-B9522792E9AB}"/>
              </a:ext>
            </a:extLst>
          </p:cNvPr>
          <p:cNvSpPr>
            <a:spLocks noGrp="1"/>
          </p:cNvSpPr>
          <p:nvPr>
            <p:ph type="body" sz="quarter" idx="29"/>
          </p:nvPr>
        </p:nvSpPr>
        <p:spPr>
          <a:xfrm>
            <a:off x="1659280" y="4171092"/>
            <a:ext cx="4252174" cy="617707"/>
          </a:xfrm>
        </p:spPr>
        <p:txBody>
          <a:bodyPr/>
          <a:lstStyle/>
          <a:p>
            <a:pPr marL="171450" indent="-171450">
              <a:buFont typeface="Arial" panose="020B0604020202020204" pitchFamily="34" charset="0"/>
              <a:buChar char="•"/>
            </a:pPr>
            <a:r>
              <a:rPr lang="en-US" dirty="0"/>
              <a:t>Establish key metrics and standards</a:t>
            </a:r>
          </a:p>
          <a:p>
            <a:pPr marL="171450" indent="-171450">
              <a:buFont typeface="Arial" panose="020B0604020202020204" pitchFamily="34" charset="0"/>
              <a:buChar char="•"/>
            </a:pPr>
            <a:r>
              <a:rPr lang="en-US" dirty="0"/>
              <a:t>Auditing tool &amp; results reporting </a:t>
            </a:r>
          </a:p>
          <a:p>
            <a:pPr marL="171450" indent="-171450">
              <a:buFont typeface="Arial" panose="020B0604020202020204" pitchFamily="34" charset="0"/>
              <a:buChar char="•"/>
            </a:pPr>
            <a:r>
              <a:rPr lang="en-US" dirty="0"/>
              <a:t>Communication &amp; Education</a:t>
            </a:r>
          </a:p>
        </p:txBody>
      </p:sp>
      <p:sp>
        <p:nvSpPr>
          <p:cNvPr id="12" name="Text Placeholder 11">
            <a:extLst>
              <a:ext uri="{FF2B5EF4-FFF2-40B4-BE49-F238E27FC236}">
                <a16:creationId xmlns:a16="http://schemas.microsoft.com/office/drawing/2014/main" id="{BA37443A-ECFB-9A09-A800-C03884EFE7ED}"/>
              </a:ext>
            </a:extLst>
          </p:cNvPr>
          <p:cNvSpPr>
            <a:spLocks noGrp="1"/>
          </p:cNvSpPr>
          <p:nvPr>
            <p:ph type="body" sz="quarter" idx="31"/>
          </p:nvPr>
        </p:nvSpPr>
        <p:spPr>
          <a:xfrm>
            <a:off x="1620908" y="2998645"/>
            <a:ext cx="4252174" cy="233767"/>
          </a:xfrm>
        </p:spPr>
        <p:txBody>
          <a:bodyPr/>
          <a:lstStyle/>
          <a:p>
            <a:r>
              <a:rPr lang="en-US" dirty="0"/>
              <a:t>Data Validation</a:t>
            </a:r>
          </a:p>
        </p:txBody>
      </p:sp>
      <p:sp>
        <p:nvSpPr>
          <p:cNvPr id="13" name="Text Placeholder 12">
            <a:extLst>
              <a:ext uri="{FF2B5EF4-FFF2-40B4-BE49-F238E27FC236}">
                <a16:creationId xmlns:a16="http://schemas.microsoft.com/office/drawing/2014/main" id="{3933A5D8-8F0F-C0F9-8538-6DB8EAA9F7EA}"/>
              </a:ext>
            </a:extLst>
          </p:cNvPr>
          <p:cNvSpPr>
            <a:spLocks noGrp="1"/>
          </p:cNvSpPr>
          <p:nvPr>
            <p:ph type="body" sz="quarter" idx="32"/>
          </p:nvPr>
        </p:nvSpPr>
        <p:spPr>
          <a:xfrm>
            <a:off x="1659280" y="3149004"/>
            <a:ext cx="4252174" cy="617707"/>
          </a:xfrm>
        </p:spPr>
        <p:txBody>
          <a:bodyPr/>
          <a:lstStyle/>
          <a:p>
            <a:pPr marL="171450" indent="-171450">
              <a:buFont typeface="Arial" panose="020B0604020202020204" pitchFamily="34" charset="0"/>
              <a:buChar char="•"/>
            </a:pPr>
            <a:r>
              <a:rPr lang="en-US" dirty="0"/>
              <a:t>Requirements</a:t>
            </a:r>
          </a:p>
          <a:p>
            <a:pPr marL="171450" indent="-171450">
              <a:buFont typeface="Arial" panose="020B0604020202020204" pitchFamily="34" charset="0"/>
              <a:buChar char="•"/>
            </a:pPr>
            <a:r>
              <a:rPr lang="en-US" dirty="0"/>
              <a:t>Relevancy</a:t>
            </a:r>
          </a:p>
          <a:p>
            <a:pPr marL="171450" indent="-171450">
              <a:buFont typeface="Arial" panose="020B0604020202020204" pitchFamily="34" charset="0"/>
              <a:buChar char="•"/>
            </a:pPr>
            <a:r>
              <a:rPr lang="en-US" dirty="0"/>
              <a:t>Clean data</a:t>
            </a:r>
          </a:p>
        </p:txBody>
      </p:sp>
      <p:sp>
        <p:nvSpPr>
          <p:cNvPr id="15" name="Text Placeholder 14">
            <a:extLst>
              <a:ext uri="{FF2B5EF4-FFF2-40B4-BE49-F238E27FC236}">
                <a16:creationId xmlns:a16="http://schemas.microsoft.com/office/drawing/2014/main" id="{43F384D6-469A-1278-2A53-5CE60846788D}"/>
              </a:ext>
            </a:extLst>
          </p:cNvPr>
          <p:cNvSpPr>
            <a:spLocks noGrp="1"/>
          </p:cNvSpPr>
          <p:nvPr>
            <p:ph type="body" sz="quarter" idx="34"/>
          </p:nvPr>
        </p:nvSpPr>
        <p:spPr>
          <a:xfrm>
            <a:off x="1618361" y="4989548"/>
            <a:ext cx="4252174" cy="233767"/>
          </a:xfrm>
        </p:spPr>
        <p:txBody>
          <a:bodyPr/>
          <a:lstStyle/>
          <a:p>
            <a:r>
              <a:rPr lang="en-US" dirty="0"/>
              <a:t>Data Security &amp; Risk Remediation</a:t>
            </a:r>
          </a:p>
        </p:txBody>
      </p:sp>
      <p:sp>
        <p:nvSpPr>
          <p:cNvPr id="16" name="Text Placeholder 15">
            <a:extLst>
              <a:ext uri="{FF2B5EF4-FFF2-40B4-BE49-F238E27FC236}">
                <a16:creationId xmlns:a16="http://schemas.microsoft.com/office/drawing/2014/main" id="{B5CB121E-8DAD-8218-3BFA-B73D9296FF92}"/>
              </a:ext>
            </a:extLst>
          </p:cNvPr>
          <p:cNvSpPr>
            <a:spLocks noGrp="1"/>
          </p:cNvSpPr>
          <p:nvPr>
            <p:ph type="body" sz="quarter" idx="35"/>
          </p:nvPr>
        </p:nvSpPr>
        <p:spPr>
          <a:xfrm>
            <a:off x="1659280" y="5142153"/>
            <a:ext cx="4252174" cy="617707"/>
          </a:xfrm>
        </p:spPr>
        <p:txBody>
          <a:bodyPr/>
          <a:lstStyle/>
          <a:p>
            <a:pPr marL="171450" indent="-171450">
              <a:buFont typeface="Arial" panose="020B0604020202020204" pitchFamily="34" charset="0"/>
              <a:buChar char="•"/>
            </a:pPr>
            <a:r>
              <a:rPr lang="en-US" dirty="0"/>
              <a:t>Security Access Policy</a:t>
            </a:r>
          </a:p>
          <a:p>
            <a:pPr marL="171450" indent="-171450">
              <a:buFont typeface="Arial" panose="020B0604020202020204" pitchFamily="34" charset="0"/>
              <a:buChar char="•"/>
            </a:pPr>
            <a:r>
              <a:rPr lang="en-US" dirty="0"/>
              <a:t>Security &amp; Risk Assessment</a:t>
            </a:r>
          </a:p>
          <a:p>
            <a:pPr marL="171450" indent="-171450">
              <a:buFont typeface="Arial" panose="020B0604020202020204" pitchFamily="34" charset="0"/>
              <a:buChar char="•"/>
            </a:pPr>
            <a:r>
              <a:rPr lang="en-US" dirty="0"/>
              <a:t>Ongoing Remediation Plan</a:t>
            </a:r>
          </a:p>
        </p:txBody>
      </p:sp>
      <p:sp>
        <p:nvSpPr>
          <p:cNvPr id="18" name="Text Placeholder 17">
            <a:extLst>
              <a:ext uri="{FF2B5EF4-FFF2-40B4-BE49-F238E27FC236}">
                <a16:creationId xmlns:a16="http://schemas.microsoft.com/office/drawing/2014/main" id="{36466E59-D058-7156-D10A-9174BBACEAD2}"/>
              </a:ext>
            </a:extLst>
          </p:cNvPr>
          <p:cNvSpPr>
            <a:spLocks noGrp="1"/>
          </p:cNvSpPr>
          <p:nvPr>
            <p:ph type="body" sz="quarter" idx="37"/>
          </p:nvPr>
        </p:nvSpPr>
        <p:spPr>
          <a:xfrm>
            <a:off x="7394829" y="884645"/>
            <a:ext cx="4252174" cy="233767"/>
          </a:xfrm>
        </p:spPr>
        <p:txBody>
          <a:bodyPr/>
          <a:lstStyle/>
          <a:p>
            <a:r>
              <a:rPr lang="en-US" dirty="0"/>
              <a:t>Change Management</a:t>
            </a:r>
          </a:p>
        </p:txBody>
      </p:sp>
      <p:sp>
        <p:nvSpPr>
          <p:cNvPr id="19" name="Text Placeholder 18">
            <a:extLst>
              <a:ext uri="{FF2B5EF4-FFF2-40B4-BE49-F238E27FC236}">
                <a16:creationId xmlns:a16="http://schemas.microsoft.com/office/drawing/2014/main" id="{5F8B9644-29E3-352D-FEF4-1F89C9FC5A04}"/>
              </a:ext>
            </a:extLst>
          </p:cNvPr>
          <p:cNvSpPr>
            <a:spLocks noGrp="1"/>
          </p:cNvSpPr>
          <p:nvPr>
            <p:ph type="body" sz="quarter" idx="38"/>
          </p:nvPr>
        </p:nvSpPr>
        <p:spPr>
          <a:xfrm>
            <a:off x="7474343" y="1066006"/>
            <a:ext cx="4252174" cy="617707"/>
          </a:xfrm>
        </p:spPr>
        <p:txBody>
          <a:bodyPr/>
          <a:lstStyle/>
          <a:p>
            <a:pPr marL="171450" indent="-171450">
              <a:buFont typeface="Arial" panose="020B0604020202020204" pitchFamily="34" charset="0"/>
              <a:buChar char="•"/>
            </a:pPr>
            <a:r>
              <a:rPr lang="en-US" dirty="0"/>
              <a:t>Communication</a:t>
            </a:r>
          </a:p>
          <a:p>
            <a:pPr marL="171450" indent="-171450">
              <a:buFont typeface="Arial" panose="020B0604020202020204" pitchFamily="34" charset="0"/>
              <a:buChar char="•"/>
            </a:pPr>
            <a:r>
              <a:rPr lang="en-US" dirty="0"/>
              <a:t>Collaboration</a:t>
            </a:r>
          </a:p>
          <a:p>
            <a:pPr marL="171450" indent="-171450">
              <a:buFont typeface="Arial" panose="020B0604020202020204" pitchFamily="34" charset="0"/>
              <a:buChar char="•"/>
            </a:pPr>
            <a:r>
              <a:rPr lang="en-US" dirty="0"/>
              <a:t>Commitment</a:t>
            </a:r>
          </a:p>
          <a:p>
            <a:pPr marL="171450" indent="-171450">
              <a:buFont typeface="Arial" panose="020B0604020202020204" pitchFamily="34" charset="0"/>
              <a:buChar char="•"/>
            </a:pPr>
            <a:endParaRPr lang="en-US" dirty="0"/>
          </a:p>
        </p:txBody>
      </p:sp>
      <p:pic>
        <p:nvPicPr>
          <p:cNvPr id="50" name="Picture 49" descr="A magnifying glass and a graph&#10;&#10;Description automatically generated">
            <a:extLst>
              <a:ext uri="{FF2B5EF4-FFF2-40B4-BE49-F238E27FC236}">
                <a16:creationId xmlns:a16="http://schemas.microsoft.com/office/drawing/2014/main" id="{5FA2A49C-B09A-2FC5-1DB9-9E3EBD6E8E44}"/>
              </a:ext>
            </a:extLst>
          </p:cNvPr>
          <p:cNvPicPr>
            <a:picLocks noChangeAspect="1"/>
          </p:cNvPicPr>
          <p:nvPr/>
        </p:nvPicPr>
        <p:blipFill>
          <a:blip r:embed="rId3"/>
          <a:stretch>
            <a:fillRect/>
          </a:stretch>
        </p:blipFill>
        <p:spPr>
          <a:xfrm>
            <a:off x="969412" y="4095771"/>
            <a:ext cx="689868" cy="696470"/>
          </a:xfrm>
          <a:prstGeom prst="rect">
            <a:avLst/>
          </a:prstGeom>
        </p:spPr>
      </p:pic>
      <p:pic>
        <p:nvPicPr>
          <p:cNvPr id="52" name="Picture 51" descr="A person with a white board and blue gears&#10;&#10;Description automatically generated">
            <a:extLst>
              <a:ext uri="{FF2B5EF4-FFF2-40B4-BE49-F238E27FC236}">
                <a16:creationId xmlns:a16="http://schemas.microsoft.com/office/drawing/2014/main" id="{43AE0225-0D4E-7E64-4783-E2E65017590D}"/>
              </a:ext>
            </a:extLst>
          </p:cNvPr>
          <p:cNvPicPr>
            <a:picLocks noChangeAspect="1"/>
          </p:cNvPicPr>
          <p:nvPr/>
        </p:nvPicPr>
        <p:blipFill>
          <a:blip r:embed="rId4"/>
          <a:stretch>
            <a:fillRect/>
          </a:stretch>
        </p:blipFill>
        <p:spPr>
          <a:xfrm>
            <a:off x="848682" y="2096010"/>
            <a:ext cx="772226" cy="599340"/>
          </a:xfrm>
          <a:prstGeom prst="rect">
            <a:avLst/>
          </a:prstGeom>
        </p:spPr>
      </p:pic>
      <p:pic>
        <p:nvPicPr>
          <p:cNvPr id="54" name="Picture 53" descr="A black and white image of a person&#10;&#10;Description automatically generated">
            <a:extLst>
              <a:ext uri="{FF2B5EF4-FFF2-40B4-BE49-F238E27FC236}">
                <a16:creationId xmlns:a16="http://schemas.microsoft.com/office/drawing/2014/main" id="{D8339657-78FD-D88E-A0DF-5AA31C98C62E}"/>
              </a:ext>
            </a:extLst>
          </p:cNvPr>
          <p:cNvPicPr>
            <a:picLocks noChangeAspect="1"/>
          </p:cNvPicPr>
          <p:nvPr/>
        </p:nvPicPr>
        <p:blipFill>
          <a:blip r:embed="rId5"/>
          <a:stretch>
            <a:fillRect/>
          </a:stretch>
        </p:blipFill>
        <p:spPr>
          <a:xfrm>
            <a:off x="933272" y="994977"/>
            <a:ext cx="687636" cy="617707"/>
          </a:xfrm>
          <a:prstGeom prst="rect">
            <a:avLst/>
          </a:prstGeom>
        </p:spPr>
      </p:pic>
      <p:pic>
        <p:nvPicPr>
          <p:cNvPr id="56" name="Picture 55" descr="A black and white icon of a graph&#10;&#10;Description automatically generated">
            <a:extLst>
              <a:ext uri="{FF2B5EF4-FFF2-40B4-BE49-F238E27FC236}">
                <a16:creationId xmlns:a16="http://schemas.microsoft.com/office/drawing/2014/main" id="{C96CD37C-B1CF-4565-8B75-B3446B0774EB}"/>
              </a:ext>
            </a:extLst>
          </p:cNvPr>
          <p:cNvPicPr>
            <a:picLocks noChangeAspect="1"/>
          </p:cNvPicPr>
          <p:nvPr/>
        </p:nvPicPr>
        <p:blipFill>
          <a:blip r:embed="rId6"/>
          <a:stretch>
            <a:fillRect/>
          </a:stretch>
        </p:blipFill>
        <p:spPr>
          <a:xfrm>
            <a:off x="933272" y="3085527"/>
            <a:ext cx="685089" cy="744662"/>
          </a:xfrm>
          <a:prstGeom prst="rect">
            <a:avLst/>
          </a:prstGeom>
        </p:spPr>
      </p:pic>
      <p:pic>
        <p:nvPicPr>
          <p:cNvPr id="58" name="Picture 57" descr="A black and white logo&#10;&#10;Description automatically generated">
            <a:extLst>
              <a:ext uri="{FF2B5EF4-FFF2-40B4-BE49-F238E27FC236}">
                <a16:creationId xmlns:a16="http://schemas.microsoft.com/office/drawing/2014/main" id="{4E80AA5A-9A65-E66F-6734-A9E9DA4A5AA5}"/>
              </a:ext>
            </a:extLst>
          </p:cNvPr>
          <p:cNvPicPr>
            <a:picLocks noChangeAspect="1"/>
          </p:cNvPicPr>
          <p:nvPr/>
        </p:nvPicPr>
        <p:blipFill>
          <a:blip r:embed="rId7"/>
          <a:stretch>
            <a:fillRect/>
          </a:stretch>
        </p:blipFill>
        <p:spPr>
          <a:xfrm>
            <a:off x="974191" y="5128220"/>
            <a:ext cx="685089" cy="675574"/>
          </a:xfrm>
          <a:prstGeom prst="rect">
            <a:avLst/>
          </a:prstGeom>
        </p:spPr>
      </p:pic>
      <p:pic>
        <p:nvPicPr>
          <p:cNvPr id="60" name="Picture 59" descr="A black and white logo&#10;&#10;Description automatically generated">
            <a:extLst>
              <a:ext uri="{FF2B5EF4-FFF2-40B4-BE49-F238E27FC236}">
                <a16:creationId xmlns:a16="http://schemas.microsoft.com/office/drawing/2014/main" id="{9D3D923B-D495-AC35-EABE-6D55B437D6F9}"/>
              </a:ext>
            </a:extLst>
          </p:cNvPr>
          <p:cNvPicPr>
            <a:picLocks noChangeAspect="1"/>
          </p:cNvPicPr>
          <p:nvPr/>
        </p:nvPicPr>
        <p:blipFill>
          <a:blip r:embed="rId8"/>
          <a:stretch>
            <a:fillRect/>
          </a:stretch>
        </p:blipFill>
        <p:spPr>
          <a:xfrm>
            <a:off x="6786481" y="1001528"/>
            <a:ext cx="608348" cy="617708"/>
          </a:xfrm>
          <a:prstGeom prst="rect">
            <a:avLst/>
          </a:prstGeom>
        </p:spPr>
      </p:pic>
      <p:pic>
        <p:nvPicPr>
          <p:cNvPr id="8" name="Picture 7">
            <a:extLst>
              <a:ext uri="{FF2B5EF4-FFF2-40B4-BE49-F238E27FC236}">
                <a16:creationId xmlns:a16="http://schemas.microsoft.com/office/drawing/2014/main" id="{BFE465DC-D1BB-A7D6-DC48-9EE2BDDD3E7E}"/>
              </a:ext>
            </a:extLst>
          </p:cNvPr>
          <p:cNvPicPr>
            <a:picLocks noChangeAspect="1"/>
          </p:cNvPicPr>
          <p:nvPr/>
        </p:nvPicPr>
        <p:blipFill>
          <a:blip r:embed="rId9"/>
          <a:stretch>
            <a:fillRect/>
          </a:stretch>
        </p:blipFill>
        <p:spPr>
          <a:xfrm>
            <a:off x="6215850" y="2096010"/>
            <a:ext cx="4316870" cy="3781318"/>
          </a:xfrm>
          <a:prstGeom prst="rect">
            <a:avLst/>
          </a:prstGeom>
        </p:spPr>
      </p:pic>
    </p:spTree>
    <p:extLst>
      <p:ext uri="{BB962C8B-B14F-4D97-AF65-F5344CB8AC3E}">
        <p14:creationId xmlns:p14="http://schemas.microsoft.com/office/powerpoint/2010/main" val="3587998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A77F6C0A-5B09-1713-A870-A22F1D9FE422}"/>
              </a:ext>
            </a:extLst>
          </p:cNvPr>
          <p:cNvPicPr>
            <a:picLocks noChangeAspect="1"/>
          </p:cNvPicPr>
          <p:nvPr/>
        </p:nvPicPr>
        <p:blipFill>
          <a:blip r:embed="rId3"/>
          <a:stretch>
            <a:fillRect/>
          </a:stretch>
        </p:blipFill>
        <p:spPr>
          <a:xfrm>
            <a:off x="9696101" y="147883"/>
            <a:ext cx="2083138" cy="1688230"/>
          </a:xfrm>
          <a:prstGeom prst="rect">
            <a:avLst/>
          </a:prstGeom>
        </p:spPr>
      </p:pic>
      <p:sp>
        <p:nvSpPr>
          <p:cNvPr id="2" name="Title 1">
            <a:extLst>
              <a:ext uri="{FF2B5EF4-FFF2-40B4-BE49-F238E27FC236}">
                <a16:creationId xmlns:a16="http://schemas.microsoft.com/office/drawing/2014/main" id="{FF8EC25A-59D3-0123-75FC-4C4A04E88AAB}"/>
              </a:ext>
            </a:extLst>
          </p:cNvPr>
          <p:cNvSpPr>
            <a:spLocks noGrp="1"/>
          </p:cNvSpPr>
          <p:nvPr>
            <p:ph type="title"/>
          </p:nvPr>
        </p:nvSpPr>
        <p:spPr>
          <a:xfrm>
            <a:off x="585281" y="272747"/>
            <a:ext cx="10515600" cy="451998"/>
          </a:xfrm>
          <a:prstGeom prst="rect">
            <a:avLst/>
          </a:prstGeom>
        </p:spPr>
        <p:txBody>
          <a:bodyPr/>
          <a:lstStyle/>
          <a:p>
            <a:r>
              <a:rPr lang="en-US" b="1" dirty="0"/>
              <a:t>Data Governance </a:t>
            </a:r>
            <a:r>
              <a:rPr lang="en-US" dirty="0"/>
              <a:t>Security &amp; Risk</a:t>
            </a:r>
          </a:p>
        </p:txBody>
      </p:sp>
      <p:grpSp>
        <p:nvGrpSpPr>
          <p:cNvPr id="4" name="Group 3">
            <a:extLst>
              <a:ext uri="{FF2B5EF4-FFF2-40B4-BE49-F238E27FC236}">
                <a16:creationId xmlns:a16="http://schemas.microsoft.com/office/drawing/2014/main" id="{17E2443D-2802-5FBC-B358-2496D2C473C8}"/>
              </a:ext>
            </a:extLst>
          </p:cNvPr>
          <p:cNvGrpSpPr/>
          <p:nvPr/>
        </p:nvGrpSpPr>
        <p:grpSpPr>
          <a:xfrm>
            <a:off x="953846" y="1938129"/>
            <a:ext cx="10147035" cy="2999631"/>
            <a:chOff x="467509" y="1281552"/>
            <a:chExt cx="6623073" cy="3817530"/>
          </a:xfrm>
        </p:grpSpPr>
        <p:grpSp>
          <p:nvGrpSpPr>
            <p:cNvPr id="5" name="Group 4">
              <a:extLst>
                <a:ext uri="{FF2B5EF4-FFF2-40B4-BE49-F238E27FC236}">
                  <a16:creationId xmlns:a16="http://schemas.microsoft.com/office/drawing/2014/main" id="{9775FFBA-28CC-9807-307D-536B8BFD0AB8}"/>
                </a:ext>
              </a:extLst>
            </p:cNvPr>
            <p:cNvGrpSpPr/>
            <p:nvPr/>
          </p:nvGrpSpPr>
          <p:grpSpPr>
            <a:xfrm>
              <a:off x="4844453" y="1281552"/>
              <a:ext cx="2246129" cy="3817529"/>
              <a:chOff x="4844453" y="1281552"/>
              <a:chExt cx="2246129" cy="3817529"/>
            </a:xfrm>
          </p:grpSpPr>
          <p:sp>
            <p:nvSpPr>
              <p:cNvPr id="13" name="Rectangle 12">
                <a:extLst>
                  <a:ext uri="{FF2B5EF4-FFF2-40B4-BE49-F238E27FC236}">
                    <a16:creationId xmlns:a16="http://schemas.microsoft.com/office/drawing/2014/main" id="{885A37C1-C5AB-C665-9F35-A3F4F780816E}"/>
                  </a:ext>
                </a:extLst>
              </p:cNvPr>
              <p:cNvSpPr/>
              <p:nvPr/>
            </p:nvSpPr>
            <p:spPr>
              <a:xfrm>
                <a:off x="4919162" y="2242577"/>
                <a:ext cx="2136282" cy="2856504"/>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Ins="0" rtlCol="0" anchor="t"/>
              <a:lstStyle/>
              <a:p>
                <a:pPr marL="285750" marR="0" lvl="0" indent="-285750" algn="l" defTabSz="449505" rtl="0" eaLnBrk="1" fontAlgn="auto" latinLnBrk="0" hangingPunct="1">
                  <a:lnSpc>
                    <a:spcPct val="100000"/>
                  </a:lnSpc>
                  <a:spcBef>
                    <a:spcPts val="0"/>
                  </a:spcBef>
                  <a:spcAft>
                    <a:spcPts val="0"/>
                  </a:spcAft>
                  <a:buClr>
                    <a:srgbClr val="154470"/>
                  </a:buClr>
                  <a:buSzTx/>
                  <a:buFont typeface="Wingdings" panose="05000000000000000000" pitchFamily="2" charset="2"/>
                  <a:buChar char="q"/>
                  <a:tabLst/>
                  <a:defRPr/>
                </a:pPr>
                <a:r>
                  <a:rPr kumimoji="0" lang="en-US" sz="14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Security &amp; Risk Assessment</a:t>
                </a:r>
              </a:p>
              <a:p>
                <a:pPr marL="742950" marR="0" lvl="1" indent="-285750" algn="l" defTabSz="449505" rtl="0" eaLnBrk="1" fontAlgn="auto" latinLnBrk="0" hangingPunct="1">
                  <a:lnSpc>
                    <a:spcPct val="100000"/>
                  </a:lnSpc>
                  <a:spcBef>
                    <a:spcPts val="0"/>
                  </a:spcBef>
                  <a:spcAft>
                    <a:spcPts val="0"/>
                  </a:spcAft>
                  <a:buClr>
                    <a:srgbClr val="154470"/>
                  </a:buClr>
                  <a:buSzTx/>
                  <a:buFont typeface="Wingdings" panose="05000000000000000000" pitchFamily="2" charset="2"/>
                  <a:buChar char="q"/>
                  <a:tabLst/>
                  <a:defRPr/>
                </a:pPr>
                <a:r>
                  <a:rPr kumimoji="0" lang="en-US" sz="14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Remediation Plan</a:t>
                </a:r>
              </a:p>
              <a:p>
                <a:pPr marL="285750" marR="0" lvl="0" indent="-285750" algn="l" defTabSz="449505" rtl="0" eaLnBrk="1" fontAlgn="auto" latinLnBrk="0" hangingPunct="1">
                  <a:lnSpc>
                    <a:spcPct val="100000"/>
                  </a:lnSpc>
                  <a:spcBef>
                    <a:spcPts val="0"/>
                  </a:spcBef>
                  <a:spcAft>
                    <a:spcPts val="0"/>
                  </a:spcAft>
                  <a:buClr>
                    <a:srgbClr val="154470"/>
                  </a:buClr>
                  <a:buSzTx/>
                  <a:buFont typeface="Wingdings" panose="05000000000000000000" pitchFamily="2" charset="2"/>
                  <a:buChar char="q"/>
                  <a:tabLst/>
                  <a:defRPr/>
                </a:pPr>
                <a:r>
                  <a:rPr kumimoji="0" lang="en-US" sz="14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Cybersecurity</a:t>
                </a:r>
              </a:p>
              <a:p>
                <a:pPr marL="285750" marR="0" lvl="0" indent="-285750" algn="l" defTabSz="449505" rtl="0" eaLnBrk="1" fontAlgn="auto" latinLnBrk="0" hangingPunct="1">
                  <a:lnSpc>
                    <a:spcPct val="100000"/>
                  </a:lnSpc>
                  <a:spcBef>
                    <a:spcPts val="0"/>
                  </a:spcBef>
                  <a:spcAft>
                    <a:spcPts val="0"/>
                  </a:spcAft>
                  <a:buClr>
                    <a:srgbClr val="154470"/>
                  </a:buClr>
                  <a:buSzTx/>
                  <a:buFont typeface="Wingdings" panose="05000000000000000000" pitchFamily="2" charset="2"/>
                  <a:buChar char="q"/>
                  <a:tabLst/>
                  <a:defRPr/>
                </a:pPr>
                <a:r>
                  <a:rPr kumimoji="0" lang="en-US" sz="14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Data Sharing / Interoperability</a:t>
                </a:r>
              </a:p>
              <a:p>
                <a:pPr marL="285750" marR="0" lvl="0" indent="-285750" algn="l" defTabSz="449505" rtl="0" eaLnBrk="1" fontAlgn="auto" latinLnBrk="0" hangingPunct="1">
                  <a:lnSpc>
                    <a:spcPct val="100000"/>
                  </a:lnSpc>
                  <a:spcBef>
                    <a:spcPts val="0"/>
                  </a:spcBef>
                  <a:spcAft>
                    <a:spcPts val="0"/>
                  </a:spcAft>
                  <a:buClr>
                    <a:srgbClr val="154470"/>
                  </a:buClr>
                  <a:buSzTx/>
                  <a:buFont typeface="Wingdings" panose="05000000000000000000" pitchFamily="2" charset="2"/>
                  <a:buChar char="q"/>
                  <a:tabLst/>
                  <a:defRPr/>
                </a:pPr>
                <a:r>
                  <a:rPr kumimoji="0" lang="en-US" sz="14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Disaster Recovery</a:t>
                </a:r>
              </a:p>
              <a:p>
                <a:pPr marL="285750" marR="0" lvl="0" indent="-285750" algn="l" defTabSz="449505" rtl="0" eaLnBrk="1" fontAlgn="auto" latinLnBrk="0" hangingPunct="1">
                  <a:lnSpc>
                    <a:spcPct val="100000"/>
                  </a:lnSpc>
                  <a:spcBef>
                    <a:spcPts val="0"/>
                  </a:spcBef>
                  <a:spcAft>
                    <a:spcPts val="0"/>
                  </a:spcAft>
                  <a:buClr>
                    <a:srgbClr val="154470"/>
                  </a:buClr>
                  <a:buSzTx/>
                  <a:buFont typeface="Wingdings" panose="05000000000000000000" pitchFamily="2" charset="2"/>
                  <a:buChar char="q"/>
                  <a:tabLst/>
                  <a:defRPr/>
                </a:pPr>
                <a:r>
                  <a:rPr kumimoji="0" lang="en-US" sz="14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Mobile APPs</a:t>
                </a:r>
              </a:p>
              <a:p>
                <a:pPr marL="285750" marR="0" lvl="0" indent="-285750" algn="l" defTabSz="449505" rtl="0" eaLnBrk="1" fontAlgn="auto" latinLnBrk="0" hangingPunct="1">
                  <a:lnSpc>
                    <a:spcPct val="100000"/>
                  </a:lnSpc>
                  <a:spcBef>
                    <a:spcPts val="0"/>
                  </a:spcBef>
                  <a:spcAft>
                    <a:spcPts val="0"/>
                  </a:spcAft>
                  <a:buClr>
                    <a:srgbClr val="154470"/>
                  </a:buClr>
                  <a:buSzTx/>
                  <a:buFont typeface="Wingdings" panose="05000000000000000000" pitchFamily="2" charset="2"/>
                  <a:buChar char="q"/>
                  <a:tabLst/>
                  <a:defRPr/>
                </a:pPr>
                <a:r>
                  <a:rPr kumimoji="0" lang="en-US" sz="14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Remote Access</a:t>
                </a:r>
              </a:p>
            </p:txBody>
          </p:sp>
          <p:sp>
            <p:nvSpPr>
              <p:cNvPr id="14" name="Right Arrow 27">
                <a:extLst>
                  <a:ext uri="{FF2B5EF4-FFF2-40B4-BE49-F238E27FC236}">
                    <a16:creationId xmlns:a16="http://schemas.microsoft.com/office/drawing/2014/main" id="{070A8F39-5FED-E69E-FC77-9945EFFFAEA8}"/>
                  </a:ext>
                </a:extLst>
              </p:cNvPr>
              <p:cNvSpPr/>
              <p:nvPr/>
            </p:nvSpPr>
            <p:spPr>
              <a:xfrm>
                <a:off x="4844453" y="1281552"/>
                <a:ext cx="2246129" cy="934276"/>
              </a:xfrm>
              <a:prstGeom prst="rightArrow">
                <a:avLst>
                  <a:gd name="adj1" fmla="val 100000"/>
                  <a:gd name="adj2" fmla="val 20433"/>
                </a:avLst>
              </a:prstGeom>
              <a:solidFill>
                <a:srgbClr val="F27B3F"/>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201706" rtlCol="0" anchor="ctr"/>
              <a:lstStyle/>
              <a:p>
                <a:pPr marL="0" marR="0" lvl="0" indent="0" algn="ctr" defTabSz="449505"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Arial" panose="020B0604020202020204" pitchFamily="34" charset="0"/>
                  </a:rPr>
                  <a:t>Risk Remediation</a:t>
                </a:r>
              </a:p>
            </p:txBody>
          </p:sp>
        </p:grpSp>
        <p:grpSp>
          <p:nvGrpSpPr>
            <p:cNvPr id="7" name="Group 6">
              <a:extLst>
                <a:ext uri="{FF2B5EF4-FFF2-40B4-BE49-F238E27FC236}">
                  <a16:creationId xmlns:a16="http://schemas.microsoft.com/office/drawing/2014/main" id="{B2F5BFD9-B743-5803-DA0F-734A3A58C2F3}"/>
                </a:ext>
              </a:extLst>
            </p:cNvPr>
            <p:cNvGrpSpPr/>
            <p:nvPr/>
          </p:nvGrpSpPr>
          <p:grpSpPr>
            <a:xfrm>
              <a:off x="2462444" y="1281553"/>
              <a:ext cx="2456717" cy="3817529"/>
              <a:chOff x="2462444" y="1281553"/>
              <a:chExt cx="2456717" cy="3817529"/>
            </a:xfrm>
          </p:grpSpPr>
          <p:sp>
            <p:nvSpPr>
              <p:cNvPr id="11" name="Rectangle 10">
                <a:extLst>
                  <a:ext uri="{FF2B5EF4-FFF2-40B4-BE49-F238E27FC236}">
                    <a16:creationId xmlns:a16="http://schemas.microsoft.com/office/drawing/2014/main" id="{4DF96705-EA89-94B8-B921-AE0C0E089215}"/>
                  </a:ext>
                </a:extLst>
              </p:cNvPr>
              <p:cNvSpPr/>
              <p:nvPr/>
            </p:nvSpPr>
            <p:spPr>
              <a:xfrm>
                <a:off x="2708171" y="2236165"/>
                <a:ext cx="2136282" cy="2862917"/>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449505" rtl="0" eaLnBrk="1" fontAlgn="auto" latinLnBrk="0" hangingPunct="1">
                  <a:lnSpc>
                    <a:spcPct val="100000"/>
                  </a:lnSpc>
                  <a:spcBef>
                    <a:spcPts val="0"/>
                  </a:spcBef>
                  <a:spcAft>
                    <a:spcPts val="0"/>
                  </a:spcAft>
                  <a:buClr>
                    <a:srgbClr val="154470"/>
                  </a:buClr>
                  <a:buSzTx/>
                  <a:buFont typeface="Wingdings" panose="05000000000000000000" pitchFamily="2" charset="2"/>
                  <a:buChar char="q"/>
                  <a:tabLst/>
                  <a:defRPr/>
                </a:pPr>
                <a:r>
                  <a:rPr kumimoji="0" lang="en-US" sz="14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User Access</a:t>
                </a:r>
              </a:p>
              <a:p>
                <a:pPr marL="628650" marR="0" lvl="1" indent="-171450" algn="l" defTabSz="449505" rtl="0" eaLnBrk="1" fontAlgn="auto" latinLnBrk="0" hangingPunct="1">
                  <a:lnSpc>
                    <a:spcPct val="100000"/>
                  </a:lnSpc>
                  <a:spcBef>
                    <a:spcPts val="0"/>
                  </a:spcBef>
                  <a:spcAft>
                    <a:spcPts val="0"/>
                  </a:spcAft>
                  <a:buClr>
                    <a:srgbClr val="154470"/>
                  </a:buClr>
                  <a:buSzTx/>
                  <a:buFont typeface="Wingdings" panose="05000000000000000000" pitchFamily="2" charset="2"/>
                  <a:buChar char="q"/>
                  <a:tabLst/>
                  <a:defRPr/>
                </a:pPr>
                <a:r>
                  <a:rPr kumimoji="0" lang="en-US" sz="14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New</a:t>
                </a:r>
              </a:p>
              <a:p>
                <a:pPr marL="628650" marR="0" lvl="1" indent="-171450" algn="l" defTabSz="449505" rtl="0" eaLnBrk="1" fontAlgn="auto" latinLnBrk="0" hangingPunct="1">
                  <a:lnSpc>
                    <a:spcPct val="100000"/>
                  </a:lnSpc>
                  <a:spcBef>
                    <a:spcPts val="0"/>
                  </a:spcBef>
                  <a:spcAft>
                    <a:spcPts val="0"/>
                  </a:spcAft>
                  <a:buClr>
                    <a:srgbClr val="154470"/>
                  </a:buClr>
                  <a:buSzTx/>
                  <a:buFont typeface="Wingdings" panose="05000000000000000000" pitchFamily="2" charset="2"/>
                  <a:buChar char="q"/>
                  <a:tabLst/>
                  <a:defRPr/>
                </a:pPr>
                <a:r>
                  <a:rPr kumimoji="0" lang="en-US" sz="14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Inactive</a:t>
                </a:r>
              </a:p>
              <a:p>
                <a:pPr marL="628650" marR="0" lvl="1" indent="-171450" algn="l" defTabSz="449505" rtl="0" eaLnBrk="1" fontAlgn="auto" latinLnBrk="0" hangingPunct="1">
                  <a:lnSpc>
                    <a:spcPct val="100000"/>
                  </a:lnSpc>
                  <a:spcBef>
                    <a:spcPts val="0"/>
                  </a:spcBef>
                  <a:spcAft>
                    <a:spcPts val="0"/>
                  </a:spcAft>
                  <a:buClr>
                    <a:srgbClr val="154470"/>
                  </a:buClr>
                  <a:buSzTx/>
                  <a:buFont typeface="Wingdings" panose="05000000000000000000" pitchFamily="2" charset="2"/>
                  <a:buChar char="q"/>
                  <a:tabLst/>
                  <a:defRPr/>
                </a:pPr>
                <a:r>
                  <a:rPr kumimoji="0" lang="en-US" sz="14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3</a:t>
                </a:r>
                <a:r>
                  <a:rPr kumimoji="0" lang="en-US" sz="1400" b="0" i="0" u="none" strike="noStrike" kern="1200" cap="none" spc="0" normalizeH="0" baseline="30000" noProof="0" dirty="0">
                    <a:ln w="0"/>
                    <a:solidFill>
                      <a:prstClr val="black"/>
                    </a:solidFill>
                    <a:effectLst/>
                    <a:uLnTx/>
                    <a:uFillTx/>
                    <a:latin typeface="Avenir Next LT Pro" panose="020B0504020202020204" pitchFamily="34" charset="0"/>
                    <a:ea typeface="+mn-ea"/>
                    <a:cs typeface="Arial" panose="020B0604020202020204" pitchFamily="34" charset="0"/>
                  </a:rPr>
                  <a:t>rd</a:t>
                </a:r>
                <a:r>
                  <a:rPr kumimoji="0" lang="en-US" sz="14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 Party / Vendor</a:t>
                </a:r>
              </a:p>
              <a:p>
                <a:pPr marL="171450" marR="0" lvl="0" indent="-171450" algn="l" defTabSz="449505" rtl="0" eaLnBrk="1" fontAlgn="auto" latinLnBrk="0" hangingPunct="1">
                  <a:lnSpc>
                    <a:spcPct val="100000"/>
                  </a:lnSpc>
                  <a:spcBef>
                    <a:spcPts val="0"/>
                  </a:spcBef>
                  <a:spcAft>
                    <a:spcPts val="0"/>
                  </a:spcAft>
                  <a:buClr>
                    <a:srgbClr val="154470"/>
                  </a:buClr>
                  <a:buSzTx/>
                  <a:buFont typeface="Wingdings" panose="05000000000000000000" pitchFamily="2" charset="2"/>
                  <a:buChar char="q"/>
                  <a:tabLst/>
                  <a:defRPr/>
                </a:pPr>
                <a:r>
                  <a:rPr kumimoji="0" lang="en-US" sz="14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End User Needs</a:t>
                </a:r>
              </a:p>
              <a:p>
                <a:pPr marL="628650" marR="0" lvl="1" indent="-171450" algn="l" defTabSz="449505" rtl="0" eaLnBrk="1" fontAlgn="auto" latinLnBrk="0" hangingPunct="1">
                  <a:lnSpc>
                    <a:spcPct val="100000"/>
                  </a:lnSpc>
                  <a:spcBef>
                    <a:spcPts val="0"/>
                  </a:spcBef>
                  <a:spcAft>
                    <a:spcPts val="0"/>
                  </a:spcAft>
                  <a:buClr>
                    <a:srgbClr val="154470"/>
                  </a:buClr>
                  <a:buSzTx/>
                  <a:buFont typeface="Wingdings" panose="05000000000000000000" pitchFamily="2" charset="2"/>
                  <a:buChar char="q"/>
                  <a:tabLst/>
                  <a:defRPr/>
                </a:pPr>
                <a:r>
                  <a:rPr kumimoji="0" lang="en-US" sz="14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Hardware</a:t>
                </a:r>
              </a:p>
              <a:p>
                <a:pPr marL="628650" marR="0" lvl="1" indent="-171450" algn="l" defTabSz="449505" rtl="0" eaLnBrk="1" fontAlgn="auto" latinLnBrk="0" hangingPunct="1">
                  <a:lnSpc>
                    <a:spcPct val="100000"/>
                  </a:lnSpc>
                  <a:spcBef>
                    <a:spcPts val="0"/>
                  </a:spcBef>
                  <a:spcAft>
                    <a:spcPts val="0"/>
                  </a:spcAft>
                  <a:buClr>
                    <a:srgbClr val="154470"/>
                  </a:buClr>
                  <a:buSzTx/>
                  <a:buFont typeface="Wingdings" panose="05000000000000000000" pitchFamily="2" charset="2"/>
                  <a:buChar char="q"/>
                  <a:tabLst/>
                  <a:defRPr/>
                </a:pPr>
                <a:r>
                  <a:rPr kumimoji="0" lang="en-US" sz="14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Software</a:t>
                </a:r>
              </a:p>
              <a:p>
                <a:pPr marL="628650" marR="0" lvl="1" indent="-171450" algn="l" defTabSz="449505" rtl="0" eaLnBrk="1" fontAlgn="auto" latinLnBrk="0" hangingPunct="1">
                  <a:lnSpc>
                    <a:spcPct val="100000"/>
                  </a:lnSpc>
                  <a:spcBef>
                    <a:spcPts val="0"/>
                  </a:spcBef>
                  <a:spcAft>
                    <a:spcPts val="0"/>
                  </a:spcAft>
                  <a:buClr>
                    <a:srgbClr val="154470"/>
                  </a:buClr>
                  <a:buSzTx/>
                  <a:buFont typeface="Wingdings" panose="05000000000000000000" pitchFamily="2" charset="2"/>
                  <a:buChar char="q"/>
                  <a:tabLst/>
                  <a:defRPr/>
                </a:pPr>
                <a:r>
                  <a:rPr kumimoji="0" lang="en-US" sz="14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Security Rights</a:t>
                </a:r>
              </a:p>
              <a:p>
                <a:pPr marL="628650" marR="0" lvl="1" indent="-171450" algn="l" defTabSz="449505" rtl="0" eaLnBrk="1" fontAlgn="auto" latinLnBrk="0" hangingPunct="1">
                  <a:lnSpc>
                    <a:spcPct val="100000"/>
                  </a:lnSpc>
                  <a:spcBef>
                    <a:spcPts val="0"/>
                  </a:spcBef>
                  <a:spcAft>
                    <a:spcPts val="0"/>
                  </a:spcAft>
                  <a:buClr>
                    <a:srgbClr val="154470"/>
                  </a:buClr>
                  <a:buSzTx/>
                  <a:buFont typeface="Wingdings" panose="05000000000000000000" pitchFamily="2" charset="2"/>
                  <a:buChar char="q"/>
                  <a:tabLst/>
                  <a:defRPr/>
                </a:pPr>
                <a:r>
                  <a:rPr kumimoji="0" lang="en-US" sz="14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Help Desk</a:t>
                </a:r>
              </a:p>
            </p:txBody>
          </p:sp>
          <p:sp>
            <p:nvSpPr>
              <p:cNvPr id="12" name="Right Arrow 28">
                <a:extLst>
                  <a:ext uri="{FF2B5EF4-FFF2-40B4-BE49-F238E27FC236}">
                    <a16:creationId xmlns:a16="http://schemas.microsoft.com/office/drawing/2014/main" id="{1C2A71F7-9D93-C26E-AC5F-4707774D5D9E}"/>
                  </a:ext>
                </a:extLst>
              </p:cNvPr>
              <p:cNvSpPr/>
              <p:nvPr/>
            </p:nvSpPr>
            <p:spPr>
              <a:xfrm>
                <a:off x="2462444" y="1281553"/>
                <a:ext cx="2456717" cy="933936"/>
              </a:xfrm>
              <a:prstGeom prst="rightArrow">
                <a:avLst>
                  <a:gd name="adj1" fmla="val 100000"/>
                  <a:gd name="adj2" fmla="val 23605"/>
                </a:avLst>
              </a:prstGeom>
              <a:solidFill>
                <a:srgbClr val="3C98B1"/>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201706" rtlCol="0" anchor="ctr"/>
              <a:lstStyle/>
              <a:p>
                <a:pPr marL="0" marR="0" lvl="0" indent="0" algn="ctr" defTabSz="449505"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Arial" panose="020B0604020202020204" pitchFamily="34" charset="0"/>
                  </a:rPr>
                  <a:t>Enablement &amp; Access</a:t>
                </a:r>
              </a:p>
            </p:txBody>
          </p:sp>
        </p:grpSp>
        <p:grpSp>
          <p:nvGrpSpPr>
            <p:cNvPr id="8" name="Group 7">
              <a:extLst>
                <a:ext uri="{FF2B5EF4-FFF2-40B4-BE49-F238E27FC236}">
                  <a16:creationId xmlns:a16="http://schemas.microsoft.com/office/drawing/2014/main" id="{95263829-6482-FEF5-2EE5-151D0584D9E0}"/>
                </a:ext>
              </a:extLst>
            </p:cNvPr>
            <p:cNvGrpSpPr/>
            <p:nvPr/>
          </p:nvGrpSpPr>
          <p:grpSpPr>
            <a:xfrm>
              <a:off x="467509" y="1281553"/>
              <a:ext cx="2240663" cy="3817529"/>
              <a:chOff x="467509" y="1281553"/>
              <a:chExt cx="2240663" cy="3817529"/>
            </a:xfrm>
          </p:grpSpPr>
          <p:sp>
            <p:nvSpPr>
              <p:cNvPr id="9" name="Rectangle 8">
                <a:extLst>
                  <a:ext uri="{FF2B5EF4-FFF2-40B4-BE49-F238E27FC236}">
                    <a16:creationId xmlns:a16="http://schemas.microsoft.com/office/drawing/2014/main" id="{12DE62CF-62D6-5A97-08C2-675733068877}"/>
                  </a:ext>
                </a:extLst>
              </p:cNvPr>
              <p:cNvSpPr/>
              <p:nvPr/>
            </p:nvSpPr>
            <p:spPr>
              <a:xfrm>
                <a:off x="497182" y="2242581"/>
                <a:ext cx="2136282" cy="2856501"/>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Ins="0" rtlCol="0" anchor="t"/>
              <a:lstStyle/>
              <a:p>
                <a:pPr marL="342900" marR="0" lvl="0" indent="-342900" algn="l" defTabSz="449505" rtl="0" eaLnBrk="1" fontAlgn="auto" latinLnBrk="0" hangingPunct="1">
                  <a:lnSpc>
                    <a:spcPct val="100000"/>
                  </a:lnSpc>
                  <a:spcBef>
                    <a:spcPts val="0"/>
                  </a:spcBef>
                  <a:spcAft>
                    <a:spcPts val="0"/>
                  </a:spcAft>
                  <a:buClr>
                    <a:srgbClr val="154470"/>
                  </a:buClr>
                  <a:buSzTx/>
                  <a:buFont typeface="Wingdings" panose="05000000000000000000" pitchFamily="2" charset="2"/>
                  <a:buChar char="q"/>
                  <a:tabLst/>
                  <a:defRPr/>
                </a:pPr>
                <a:r>
                  <a:rPr kumimoji="0" lang="en-US" sz="14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Network</a:t>
                </a:r>
              </a:p>
              <a:p>
                <a:pPr marL="342900" marR="0" lvl="0" indent="-342900" algn="l" defTabSz="449505" rtl="0" eaLnBrk="1" fontAlgn="auto" latinLnBrk="0" hangingPunct="1">
                  <a:lnSpc>
                    <a:spcPct val="100000"/>
                  </a:lnSpc>
                  <a:spcBef>
                    <a:spcPts val="0"/>
                  </a:spcBef>
                  <a:spcAft>
                    <a:spcPts val="0"/>
                  </a:spcAft>
                  <a:buClr>
                    <a:srgbClr val="154470"/>
                  </a:buClr>
                  <a:buSzTx/>
                  <a:buFont typeface="Wingdings" panose="05000000000000000000" pitchFamily="2" charset="2"/>
                  <a:buChar char="q"/>
                  <a:tabLst/>
                  <a:defRPr/>
                </a:pPr>
                <a:r>
                  <a:rPr kumimoji="0" lang="en-US" sz="14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Hardware</a:t>
                </a:r>
              </a:p>
              <a:p>
                <a:pPr marL="342900" marR="0" lvl="0" indent="-342900" algn="l" defTabSz="449505" rtl="0" eaLnBrk="1" fontAlgn="auto" latinLnBrk="0" hangingPunct="1">
                  <a:lnSpc>
                    <a:spcPct val="100000"/>
                  </a:lnSpc>
                  <a:spcBef>
                    <a:spcPts val="0"/>
                  </a:spcBef>
                  <a:spcAft>
                    <a:spcPts val="0"/>
                  </a:spcAft>
                  <a:buClr>
                    <a:srgbClr val="154470"/>
                  </a:buClr>
                  <a:buSzTx/>
                  <a:buFont typeface="Wingdings" panose="05000000000000000000" pitchFamily="2" charset="2"/>
                  <a:buChar char="q"/>
                  <a:tabLst/>
                  <a:defRPr/>
                </a:pPr>
                <a:r>
                  <a:rPr kumimoji="0" lang="en-US" sz="14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Software</a:t>
                </a:r>
              </a:p>
              <a:p>
                <a:pPr marL="800100" marR="0" lvl="1" indent="-342900" algn="l" defTabSz="449505" rtl="0" eaLnBrk="1" fontAlgn="auto" latinLnBrk="0" hangingPunct="1">
                  <a:lnSpc>
                    <a:spcPct val="100000"/>
                  </a:lnSpc>
                  <a:spcBef>
                    <a:spcPts val="0"/>
                  </a:spcBef>
                  <a:spcAft>
                    <a:spcPts val="0"/>
                  </a:spcAft>
                  <a:buClr>
                    <a:srgbClr val="154470"/>
                  </a:buClr>
                  <a:buSzTx/>
                  <a:buFont typeface="Wingdings" panose="05000000000000000000" pitchFamily="2" charset="2"/>
                  <a:buChar char="q"/>
                  <a:tabLst/>
                  <a:defRPr/>
                </a:pPr>
                <a:r>
                  <a:rPr kumimoji="0" lang="en-US" sz="14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Installation </a:t>
                </a:r>
              </a:p>
              <a:p>
                <a:pPr marL="800100" marR="0" lvl="1" indent="-342900" algn="l" defTabSz="449505" rtl="0" eaLnBrk="1" fontAlgn="auto" latinLnBrk="0" hangingPunct="1">
                  <a:lnSpc>
                    <a:spcPct val="100000"/>
                  </a:lnSpc>
                  <a:spcBef>
                    <a:spcPts val="0"/>
                  </a:spcBef>
                  <a:spcAft>
                    <a:spcPts val="0"/>
                  </a:spcAft>
                  <a:buClr>
                    <a:srgbClr val="154470"/>
                  </a:buClr>
                  <a:buSzTx/>
                  <a:buFont typeface="Wingdings" panose="05000000000000000000" pitchFamily="2" charset="2"/>
                  <a:buChar char="q"/>
                  <a:tabLst/>
                  <a:defRPr/>
                </a:pPr>
                <a:r>
                  <a:rPr kumimoji="0" lang="en-US" sz="14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Maintenance</a:t>
                </a:r>
              </a:p>
              <a:p>
                <a:pPr marL="800100" marR="0" lvl="1" indent="-342900" algn="l" defTabSz="449505" rtl="0" eaLnBrk="1" fontAlgn="auto" latinLnBrk="0" hangingPunct="1">
                  <a:lnSpc>
                    <a:spcPct val="100000"/>
                  </a:lnSpc>
                  <a:spcBef>
                    <a:spcPts val="0"/>
                  </a:spcBef>
                  <a:spcAft>
                    <a:spcPts val="0"/>
                  </a:spcAft>
                  <a:buClr>
                    <a:srgbClr val="154470"/>
                  </a:buClr>
                  <a:buSzTx/>
                  <a:buFont typeface="Wingdings" panose="05000000000000000000" pitchFamily="2" charset="2"/>
                  <a:buChar char="q"/>
                  <a:tabLst/>
                  <a:defRPr/>
                </a:pPr>
                <a:r>
                  <a:rPr kumimoji="0" lang="en-US" sz="14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Interfaces</a:t>
                </a:r>
              </a:p>
              <a:p>
                <a:pPr marL="342900" marR="0" lvl="0" indent="-342900" algn="l" defTabSz="449505" rtl="0" eaLnBrk="1" fontAlgn="auto" latinLnBrk="0" hangingPunct="1">
                  <a:lnSpc>
                    <a:spcPct val="100000"/>
                  </a:lnSpc>
                  <a:spcBef>
                    <a:spcPts val="0"/>
                  </a:spcBef>
                  <a:spcAft>
                    <a:spcPts val="0"/>
                  </a:spcAft>
                  <a:buClr>
                    <a:srgbClr val="154470"/>
                  </a:buClr>
                  <a:buSzTx/>
                  <a:buFont typeface="Wingdings" panose="05000000000000000000" pitchFamily="2" charset="2"/>
                  <a:buChar char="q"/>
                  <a:tabLst/>
                  <a:defRPr/>
                </a:pPr>
                <a:r>
                  <a:rPr kumimoji="0" lang="en-US" sz="14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Data Science</a:t>
                </a:r>
              </a:p>
              <a:p>
                <a:pPr marL="800100" marR="0" lvl="1" indent="-342900" algn="l" defTabSz="449505" rtl="0" eaLnBrk="1" fontAlgn="auto" latinLnBrk="0" hangingPunct="1">
                  <a:lnSpc>
                    <a:spcPct val="100000"/>
                  </a:lnSpc>
                  <a:spcBef>
                    <a:spcPts val="0"/>
                  </a:spcBef>
                  <a:spcAft>
                    <a:spcPts val="0"/>
                  </a:spcAft>
                  <a:buClr>
                    <a:srgbClr val="154470"/>
                  </a:buClr>
                  <a:buSzTx/>
                  <a:buFont typeface="Wingdings" panose="05000000000000000000" pitchFamily="2" charset="2"/>
                  <a:buChar char="q"/>
                  <a:tabLst/>
                  <a:defRPr/>
                </a:pPr>
                <a:r>
                  <a:rPr kumimoji="0" lang="en-US" sz="14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Reporting</a:t>
                </a:r>
              </a:p>
              <a:p>
                <a:pPr marL="800100" marR="0" lvl="1" indent="-342900" algn="l" defTabSz="449505" rtl="0" eaLnBrk="1" fontAlgn="auto" latinLnBrk="0" hangingPunct="1">
                  <a:lnSpc>
                    <a:spcPct val="100000"/>
                  </a:lnSpc>
                  <a:spcBef>
                    <a:spcPts val="0"/>
                  </a:spcBef>
                  <a:spcAft>
                    <a:spcPts val="0"/>
                  </a:spcAft>
                  <a:buClr>
                    <a:srgbClr val="154470"/>
                  </a:buClr>
                  <a:buSzTx/>
                  <a:buFont typeface="Wingdings" panose="05000000000000000000" pitchFamily="2" charset="2"/>
                  <a:buChar char="q"/>
                  <a:tabLst/>
                  <a:defRPr/>
                </a:pPr>
                <a:r>
                  <a:rPr kumimoji="0" lang="en-US" sz="14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Archiving</a:t>
                </a:r>
              </a:p>
            </p:txBody>
          </p:sp>
          <p:sp>
            <p:nvSpPr>
              <p:cNvPr id="10" name="Right Arrow 29">
                <a:extLst>
                  <a:ext uri="{FF2B5EF4-FFF2-40B4-BE49-F238E27FC236}">
                    <a16:creationId xmlns:a16="http://schemas.microsoft.com/office/drawing/2014/main" id="{9798DCE0-FE20-D082-5BAC-A8E13F5946FF}"/>
                  </a:ext>
                </a:extLst>
              </p:cNvPr>
              <p:cNvSpPr/>
              <p:nvPr/>
            </p:nvSpPr>
            <p:spPr>
              <a:xfrm>
                <a:off x="467509" y="1281553"/>
                <a:ext cx="2240663" cy="933936"/>
              </a:xfrm>
              <a:prstGeom prst="rightArrow">
                <a:avLst>
                  <a:gd name="adj1" fmla="val 100000"/>
                  <a:gd name="adj2" fmla="val 20433"/>
                </a:avLst>
              </a:prstGeom>
              <a:solidFill>
                <a:srgbClr val="154470"/>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201706" rtlCol="0" anchor="ctr"/>
              <a:lstStyle/>
              <a:p>
                <a:pPr marL="0" marR="0" lvl="0" indent="0" algn="ctr" defTabSz="449505"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Arial" panose="020B0604020202020204" pitchFamily="34" charset="0"/>
                  </a:rPr>
                  <a:t>Technical IT &amp; Hardware	</a:t>
                </a:r>
              </a:p>
            </p:txBody>
          </p:sp>
        </p:grpSp>
      </p:grpSp>
    </p:spTree>
    <p:extLst>
      <p:ext uri="{BB962C8B-B14F-4D97-AF65-F5344CB8AC3E}">
        <p14:creationId xmlns:p14="http://schemas.microsoft.com/office/powerpoint/2010/main" val="1798174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EC25A-59D3-0123-75FC-4C4A04E88AAB}"/>
              </a:ext>
            </a:extLst>
          </p:cNvPr>
          <p:cNvSpPr>
            <a:spLocks noGrp="1"/>
          </p:cNvSpPr>
          <p:nvPr>
            <p:ph type="title"/>
          </p:nvPr>
        </p:nvSpPr>
        <p:spPr>
          <a:xfrm>
            <a:off x="585281" y="272747"/>
            <a:ext cx="10515600" cy="451998"/>
          </a:xfrm>
          <a:prstGeom prst="rect">
            <a:avLst/>
          </a:prstGeom>
        </p:spPr>
        <p:txBody>
          <a:bodyPr/>
          <a:lstStyle/>
          <a:p>
            <a:r>
              <a:rPr lang="en-US" b="1" dirty="0"/>
              <a:t>Data Governance </a:t>
            </a:r>
            <a:r>
              <a:rPr lang="en-US" dirty="0"/>
              <a:t>Building Your Framework</a:t>
            </a:r>
          </a:p>
        </p:txBody>
      </p:sp>
      <p:grpSp>
        <p:nvGrpSpPr>
          <p:cNvPr id="3" name="Group 2">
            <a:extLst>
              <a:ext uri="{FF2B5EF4-FFF2-40B4-BE49-F238E27FC236}">
                <a16:creationId xmlns:a16="http://schemas.microsoft.com/office/drawing/2014/main" id="{8115FDE0-B4E9-2E1D-FD30-A5DD42EED0FC}"/>
              </a:ext>
            </a:extLst>
          </p:cNvPr>
          <p:cNvGrpSpPr/>
          <p:nvPr/>
        </p:nvGrpSpPr>
        <p:grpSpPr>
          <a:xfrm>
            <a:off x="666344" y="1406112"/>
            <a:ext cx="10842288" cy="4423188"/>
            <a:chOff x="467509" y="1617716"/>
            <a:chExt cx="11129236" cy="4540251"/>
          </a:xfrm>
        </p:grpSpPr>
        <p:grpSp>
          <p:nvGrpSpPr>
            <p:cNvPr id="4" name="Group 3">
              <a:extLst>
                <a:ext uri="{FF2B5EF4-FFF2-40B4-BE49-F238E27FC236}">
                  <a16:creationId xmlns:a16="http://schemas.microsoft.com/office/drawing/2014/main" id="{3235F9B9-10C2-4597-5629-A01EA3300E64}"/>
                </a:ext>
              </a:extLst>
            </p:cNvPr>
            <p:cNvGrpSpPr/>
            <p:nvPr/>
          </p:nvGrpSpPr>
          <p:grpSpPr>
            <a:xfrm>
              <a:off x="9266437" y="1628474"/>
              <a:ext cx="2330308" cy="4529492"/>
              <a:chOff x="9266437" y="1628474"/>
              <a:chExt cx="2330308" cy="4529492"/>
            </a:xfrm>
          </p:grpSpPr>
          <p:sp>
            <p:nvSpPr>
              <p:cNvPr id="17" name="Right Arrow 29">
                <a:extLst>
                  <a:ext uri="{FF2B5EF4-FFF2-40B4-BE49-F238E27FC236}">
                    <a16:creationId xmlns:a16="http://schemas.microsoft.com/office/drawing/2014/main" id="{A7FFD1B2-308D-D7F9-3CFF-0587D23E5676}"/>
                  </a:ext>
                </a:extLst>
              </p:cNvPr>
              <p:cNvSpPr/>
              <p:nvPr/>
            </p:nvSpPr>
            <p:spPr>
              <a:xfrm>
                <a:off x="9266437" y="1628474"/>
                <a:ext cx="2330308" cy="591423"/>
              </a:xfrm>
              <a:prstGeom prst="rightArrow">
                <a:avLst>
                  <a:gd name="adj1" fmla="val 100000"/>
                  <a:gd name="adj2" fmla="val 20433"/>
                </a:avLst>
              </a:prstGeom>
              <a:solidFill>
                <a:srgbClr val="79797A"/>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201706" rtlCol="0" anchor="ctr"/>
              <a:lstStyle/>
              <a:p>
                <a:pPr marL="0" marR="0" lvl="0" indent="0" algn="ctr" defTabSz="44950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Arial" panose="020B0604020202020204" pitchFamily="34" charset="0"/>
                  </a:rPr>
                  <a:t>Security &amp; Risk</a:t>
                </a:r>
              </a:p>
            </p:txBody>
          </p:sp>
          <p:sp>
            <p:nvSpPr>
              <p:cNvPr id="18" name="Rectangle 17">
                <a:extLst>
                  <a:ext uri="{FF2B5EF4-FFF2-40B4-BE49-F238E27FC236}">
                    <a16:creationId xmlns:a16="http://schemas.microsoft.com/office/drawing/2014/main" id="{0C9C2DCF-9BBC-E895-3E13-E46BF3B059EC}"/>
                  </a:ext>
                </a:extLst>
              </p:cNvPr>
              <p:cNvSpPr/>
              <p:nvPr/>
            </p:nvSpPr>
            <p:spPr>
              <a:xfrm>
                <a:off x="9336320" y="2244525"/>
                <a:ext cx="2136282" cy="3913441"/>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0" bIns="45720" rtlCol="0" anchor="t"/>
              <a:lstStyle/>
              <a:p>
                <a:pPr marL="171450" marR="0" lvl="0" indent="-171450" algn="l" defTabSz="449505" rtl="0" eaLnBrk="1" fontAlgn="auto" latinLnBrk="0" hangingPunct="1">
                  <a:lnSpc>
                    <a:spcPct val="100000"/>
                  </a:lnSpc>
                  <a:spcBef>
                    <a:spcPts val="0"/>
                  </a:spcBef>
                  <a:spcAft>
                    <a:spcPts val="0"/>
                  </a:spcAft>
                  <a:buClr>
                    <a:srgbClr val="154470"/>
                  </a:buClr>
                  <a:buSzTx/>
                  <a:buFont typeface="Wingdings" panose="05000000000000000000" pitchFamily="2" charset="2"/>
                  <a:buChar char="q"/>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Technical</a:t>
                </a:r>
              </a:p>
              <a:p>
                <a:pPr marL="347663" marR="0" lvl="1" indent="-171450" algn="l" defTabSz="449505" rtl="0" eaLnBrk="1" fontAlgn="auto" latinLnBrk="0" hangingPunct="1">
                  <a:lnSpc>
                    <a:spcPct val="100000"/>
                  </a:lnSpc>
                  <a:spcBef>
                    <a:spcPts val="0"/>
                  </a:spcBef>
                  <a:spcAft>
                    <a:spcPts val="0"/>
                  </a:spcAft>
                  <a:buClr>
                    <a:srgbClr val="154470"/>
                  </a:buClr>
                  <a:buSzTx/>
                  <a:buFont typeface="Arial" panose="020B0604020202020204" pitchFamily="34" charset="0"/>
                  <a:buChar char="•"/>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Network &amp; Domain</a:t>
                </a:r>
              </a:p>
              <a:p>
                <a:pPr marL="347663" marR="0" lvl="1" indent="-171450" algn="l" defTabSz="449505" rtl="0" eaLnBrk="1" fontAlgn="auto" latinLnBrk="0" hangingPunct="1">
                  <a:lnSpc>
                    <a:spcPct val="100000"/>
                  </a:lnSpc>
                  <a:spcBef>
                    <a:spcPts val="0"/>
                  </a:spcBef>
                  <a:spcAft>
                    <a:spcPts val="0"/>
                  </a:spcAft>
                  <a:buClr>
                    <a:srgbClr val="154470"/>
                  </a:buClr>
                  <a:buSzTx/>
                  <a:buFont typeface="Arial" panose="020B0604020202020204" pitchFamily="34" charset="0"/>
                  <a:buChar char="•"/>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Hardware/Software </a:t>
                </a:r>
              </a:p>
              <a:p>
                <a:pPr marL="347663" marR="0" lvl="1" indent="-171450" algn="l" defTabSz="449505" rtl="0" eaLnBrk="1" fontAlgn="auto" latinLnBrk="0" hangingPunct="1">
                  <a:lnSpc>
                    <a:spcPct val="100000"/>
                  </a:lnSpc>
                  <a:spcBef>
                    <a:spcPts val="0"/>
                  </a:spcBef>
                  <a:spcAft>
                    <a:spcPts val="0"/>
                  </a:spcAft>
                  <a:buClr>
                    <a:srgbClr val="154470"/>
                  </a:buClr>
                  <a:buSzTx/>
                  <a:buFont typeface="Arial" panose="020B0604020202020204" pitchFamily="34" charset="0"/>
                  <a:buChar char="•"/>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Interfaces</a:t>
                </a:r>
              </a:p>
              <a:p>
                <a:pPr marL="0" marR="0" lvl="0" indent="0" algn="l" defTabSz="449505" rtl="0" eaLnBrk="1" fontAlgn="auto" latinLnBrk="0" hangingPunct="1">
                  <a:lnSpc>
                    <a:spcPct val="100000"/>
                  </a:lnSpc>
                  <a:spcBef>
                    <a:spcPts val="0"/>
                  </a:spcBef>
                  <a:spcAft>
                    <a:spcPts val="0"/>
                  </a:spcAft>
                  <a:buClr>
                    <a:srgbClr val="154470"/>
                  </a:buClr>
                  <a:buSzTx/>
                  <a:buFontTx/>
                  <a:buNone/>
                  <a:tabLst/>
                  <a:defRPr/>
                </a:pPr>
                <a:endPar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endParaRPr>
              </a:p>
              <a:p>
                <a:pPr marL="171450" marR="0" lvl="0" indent="-171450" algn="l" defTabSz="449505" rtl="0" eaLnBrk="1" fontAlgn="auto" latinLnBrk="0" hangingPunct="1">
                  <a:lnSpc>
                    <a:spcPct val="100000"/>
                  </a:lnSpc>
                  <a:spcBef>
                    <a:spcPts val="0"/>
                  </a:spcBef>
                  <a:spcAft>
                    <a:spcPts val="0"/>
                  </a:spcAft>
                  <a:buClr>
                    <a:srgbClr val="154470"/>
                  </a:buClr>
                  <a:buSzTx/>
                  <a:buFont typeface="Wingdings" panose="05000000000000000000" pitchFamily="2" charset="2"/>
                  <a:buChar char="q"/>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Access &amp; Enablement</a:t>
                </a:r>
              </a:p>
              <a:p>
                <a:pPr marL="347663" marR="0" lvl="1" indent="-171450" algn="l" defTabSz="449505" rtl="0" eaLnBrk="1" fontAlgn="auto" latinLnBrk="0" hangingPunct="1">
                  <a:lnSpc>
                    <a:spcPct val="100000"/>
                  </a:lnSpc>
                  <a:spcBef>
                    <a:spcPts val="0"/>
                  </a:spcBef>
                  <a:spcAft>
                    <a:spcPts val="0"/>
                  </a:spcAft>
                  <a:buClr>
                    <a:srgbClr val="154470"/>
                  </a:buClr>
                  <a:buSzTx/>
                  <a:buFont typeface="Arial" panose="020B0604020202020204" pitchFamily="34" charset="0"/>
                  <a:buChar char="•"/>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Onboarding</a:t>
                </a:r>
              </a:p>
              <a:p>
                <a:pPr marL="347663" marR="0" lvl="1" indent="-171450" algn="l" defTabSz="449505" rtl="0" eaLnBrk="1" fontAlgn="auto" latinLnBrk="0" hangingPunct="1">
                  <a:lnSpc>
                    <a:spcPct val="100000"/>
                  </a:lnSpc>
                  <a:spcBef>
                    <a:spcPts val="0"/>
                  </a:spcBef>
                  <a:spcAft>
                    <a:spcPts val="0"/>
                  </a:spcAft>
                  <a:buClr>
                    <a:srgbClr val="154470"/>
                  </a:buClr>
                  <a:buSzTx/>
                  <a:buFont typeface="Arial" panose="020B0604020202020204" pitchFamily="34" charset="0"/>
                  <a:buChar char="•"/>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Offboarding</a:t>
                </a:r>
              </a:p>
              <a:p>
                <a:pPr marL="347663" marR="0" lvl="1" indent="-171450" algn="l" defTabSz="449505" rtl="0" eaLnBrk="1" fontAlgn="auto" latinLnBrk="0" hangingPunct="1">
                  <a:lnSpc>
                    <a:spcPct val="100000"/>
                  </a:lnSpc>
                  <a:spcBef>
                    <a:spcPts val="0"/>
                  </a:spcBef>
                  <a:spcAft>
                    <a:spcPts val="0"/>
                  </a:spcAft>
                  <a:buClr>
                    <a:srgbClr val="154470"/>
                  </a:buClr>
                  <a:buSzTx/>
                  <a:buFont typeface="Arial" panose="020B0604020202020204" pitchFamily="34" charset="0"/>
                  <a:buChar char="•"/>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3</a:t>
                </a:r>
                <a:r>
                  <a:rPr kumimoji="0" lang="en-US" sz="1100" b="0" i="0" u="none" strike="noStrike" kern="1200" cap="none" spc="0" normalizeH="0" baseline="30000" noProof="0" dirty="0">
                    <a:ln w="0"/>
                    <a:solidFill>
                      <a:prstClr val="black"/>
                    </a:solidFill>
                    <a:effectLst/>
                    <a:uLnTx/>
                    <a:uFillTx/>
                    <a:latin typeface="Avenir Next LT Pro" panose="020B0504020202020204" pitchFamily="34" charset="0"/>
                    <a:ea typeface="+mn-ea"/>
                    <a:cs typeface="Arial" panose="020B0604020202020204" pitchFamily="34" charset="0"/>
                  </a:rPr>
                  <a:t>rd</a:t>
                </a: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 Party</a:t>
                </a:r>
              </a:p>
              <a:p>
                <a:pPr marL="347663" marR="0" lvl="1" indent="-171450" algn="l" defTabSz="449505" rtl="0" eaLnBrk="1" fontAlgn="auto" latinLnBrk="0" hangingPunct="1">
                  <a:lnSpc>
                    <a:spcPct val="100000"/>
                  </a:lnSpc>
                  <a:spcBef>
                    <a:spcPts val="0"/>
                  </a:spcBef>
                  <a:spcAft>
                    <a:spcPts val="0"/>
                  </a:spcAft>
                  <a:buClr>
                    <a:srgbClr val="154470"/>
                  </a:buClr>
                  <a:buSzTx/>
                  <a:buFont typeface="Arial" panose="020B0604020202020204" pitchFamily="34" charset="0"/>
                  <a:buChar char="•"/>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Role vs. Security Rights</a:t>
                </a:r>
              </a:p>
              <a:p>
                <a:pPr marL="0" marR="0" lvl="0" indent="0" algn="l" defTabSz="449505" rtl="0" eaLnBrk="1" fontAlgn="auto" latinLnBrk="0" hangingPunct="1">
                  <a:lnSpc>
                    <a:spcPct val="100000"/>
                  </a:lnSpc>
                  <a:spcBef>
                    <a:spcPts val="0"/>
                  </a:spcBef>
                  <a:spcAft>
                    <a:spcPts val="0"/>
                  </a:spcAft>
                  <a:buClr>
                    <a:srgbClr val="154470"/>
                  </a:buClr>
                  <a:buSzTx/>
                  <a:buFontTx/>
                  <a:buNone/>
                  <a:tabLst/>
                  <a:defRPr/>
                </a:pPr>
                <a:endPar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endParaRPr>
              </a:p>
              <a:p>
                <a:pPr marL="171450" marR="0" lvl="0" indent="-171450" algn="l" defTabSz="449505" rtl="0" eaLnBrk="1" fontAlgn="auto" latinLnBrk="0" hangingPunct="1">
                  <a:lnSpc>
                    <a:spcPct val="100000"/>
                  </a:lnSpc>
                  <a:spcBef>
                    <a:spcPts val="0"/>
                  </a:spcBef>
                  <a:spcAft>
                    <a:spcPts val="0"/>
                  </a:spcAft>
                  <a:buClr>
                    <a:srgbClr val="154470"/>
                  </a:buClr>
                  <a:buSzTx/>
                  <a:buFont typeface="Wingdings" panose="05000000000000000000" pitchFamily="2" charset="2"/>
                  <a:buChar char="q"/>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Security &amp; Risk Assessment</a:t>
                </a:r>
              </a:p>
              <a:p>
                <a:pPr marL="347663" marR="0" lvl="1" indent="-171450" algn="l" defTabSz="449505" rtl="0" eaLnBrk="1" fontAlgn="auto" latinLnBrk="0" hangingPunct="1">
                  <a:lnSpc>
                    <a:spcPct val="100000"/>
                  </a:lnSpc>
                  <a:spcBef>
                    <a:spcPts val="0"/>
                  </a:spcBef>
                  <a:spcAft>
                    <a:spcPts val="0"/>
                  </a:spcAft>
                  <a:buClr>
                    <a:srgbClr val="154470"/>
                  </a:buClr>
                  <a:buSzTx/>
                  <a:buFont typeface="Arial" panose="020B0604020202020204" pitchFamily="34" charset="0"/>
                  <a:buChar char="•"/>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Remediation Plan</a:t>
                </a:r>
              </a:p>
              <a:p>
                <a:pPr marL="347663" marR="0" lvl="1" indent="-171450" algn="l" defTabSz="449505" rtl="0" eaLnBrk="1" fontAlgn="auto" latinLnBrk="0" hangingPunct="1">
                  <a:lnSpc>
                    <a:spcPct val="100000"/>
                  </a:lnSpc>
                  <a:spcBef>
                    <a:spcPts val="0"/>
                  </a:spcBef>
                  <a:spcAft>
                    <a:spcPts val="0"/>
                  </a:spcAft>
                  <a:buClr>
                    <a:srgbClr val="154470"/>
                  </a:buClr>
                  <a:buSzTx/>
                  <a:buFont typeface="Arial" panose="020B0604020202020204" pitchFamily="34" charset="0"/>
                  <a:buChar char="•"/>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Disaster Recovery</a:t>
                </a:r>
              </a:p>
              <a:p>
                <a:pPr marL="347663" marR="0" lvl="1" indent="-171450" algn="l" defTabSz="449505" rtl="0" eaLnBrk="1" fontAlgn="auto" latinLnBrk="0" hangingPunct="1">
                  <a:lnSpc>
                    <a:spcPct val="100000"/>
                  </a:lnSpc>
                  <a:spcBef>
                    <a:spcPts val="0"/>
                  </a:spcBef>
                  <a:spcAft>
                    <a:spcPts val="0"/>
                  </a:spcAft>
                  <a:buClr>
                    <a:srgbClr val="154470"/>
                  </a:buClr>
                  <a:buSzTx/>
                  <a:buFont typeface="Arial" panose="020B0604020202020204" pitchFamily="34" charset="0"/>
                  <a:buChar char="•"/>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Cybersecurity</a:t>
                </a:r>
              </a:p>
              <a:p>
                <a:pPr marL="347663" marR="0" lvl="1" indent="-171450" algn="l" defTabSz="449505" rtl="0" eaLnBrk="1" fontAlgn="auto" latinLnBrk="0" hangingPunct="1">
                  <a:lnSpc>
                    <a:spcPct val="100000"/>
                  </a:lnSpc>
                  <a:spcBef>
                    <a:spcPts val="0"/>
                  </a:spcBef>
                  <a:spcAft>
                    <a:spcPts val="0"/>
                  </a:spcAft>
                  <a:buClr>
                    <a:srgbClr val="154470"/>
                  </a:buClr>
                  <a:buSzTx/>
                  <a:buFont typeface="Arial" panose="020B0604020202020204" pitchFamily="34" charset="0"/>
                  <a:buChar char="•"/>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Remote Access</a:t>
                </a:r>
              </a:p>
            </p:txBody>
          </p:sp>
        </p:grpSp>
        <p:grpSp>
          <p:nvGrpSpPr>
            <p:cNvPr id="5" name="Group 4">
              <a:extLst>
                <a:ext uri="{FF2B5EF4-FFF2-40B4-BE49-F238E27FC236}">
                  <a16:creationId xmlns:a16="http://schemas.microsoft.com/office/drawing/2014/main" id="{8FAB9C02-A3B3-33D7-906A-4D99CFC04515}"/>
                </a:ext>
              </a:extLst>
            </p:cNvPr>
            <p:cNvGrpSpPr/>
            <p:nvPr/>
          </p:nvGrpSpPr>
          <p:grpSpPr>
            <a:xfrm>
              <a:off x="6983170" y="1617716"/>
              <a:ext cx="2392636" cy="4540250"/>
              <a:chOff x="6983170" y="1617716"/>
              <a:chExt cx="2392636" cy="4540250"/>
            </a:xfrm>
          </p:grpSpPr>
          <p:sp>
            <p:nvSpPr>
              <p:cNvPr id="15" name="Rectangle 14">
                <a:extLst>
                  <a:ext uri="{FF2B5EF4-FFF2-40B4-BE49-F238E27FC236}">
                    <a16:creationId xmlns:a16="http://schemas.microsoft.com/office/drawing/2014/main" id="{16057163-D1EF-8259-3313-0A5873A0C79D}"/>
                  </a:ext>
                </a:extLst>
              </p:cNvPr>
              <p:cNvSpPr/>
              <p:nvPr/>
            </p:nvSpPr>
            <p:spPr>
              <a:xfrm>
                <a:off x="7130154" y="2235748"/>
                <a:ext cx="2136282" cy="3922218"/>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449505" rtl="0" eaLnBrk="1" fontAlgn="auto" latinLnBrk="0" hangingPunct="1">
                  <a:lnSpc>
                    <a:spcPct val="100000"/>
                  </a:lnSpc>
                  <a:spcBef>
                    <a:spcPts val="0"/>
                  </a:spcBef>
                  <a:spcAft>
                    <a:spcPts val="0"/>
                  </a:spcAft>
                  <a:buClr>
                    <a:srgbClr val="154470"/>
                  </a:buClr>
                  <a:buSzTx/>
                  <a:buFont typeface="Wingdings" panose="05000000000000000000" pitchFamily="2" charset="2"/>
                  <a:buChar char="q"/>
                  <a:tabLst/>
                  <a:defRPr/>
                </a:pPr>
                <a:r>
                  <a:rPr kumimoji="0" lang="en-US" sz="1100" b="1" i="0" u="none" strike="noStrike" kern="1200" cap="none" spc="0" normalizeH="0" baseline="0" noProof="0" dirty="0">
                    <a:ln w="0"/>
                    <a:solidFill>
                      <a:srgbClr val="00B050"/>
                    </a:solidFill>
                    <a:effectLst/>
                    <a:uLnTx/>
                    <a:uFillTx/>
                    <a:latin typeface="Avenir Next LT Pro" panose="020B0504020202020204" pitchFamily="34" charset="0"/>
                    <a:ea typeface="+mn-ea"/>
                    <a:cs typeface="Arial" panose="020B0604020202020204" pitchFamily="34" charset="0"/>
                  </a:rPr>
                  <a:t>Stakeholder Engagement</a:t>
                </a:r>
              </a:p>
              <a:p>
                <a:pPr marL="347663" marR="0" lvl="1" indent="-171450" algn="l" defTabSz="449505" rtl="0" eaLnBrk="1" fontAlgn="auto" latinLnBrk="0" hangingPunct="1">
                  <a:lnSpc>
                    <a:spcPct val="100000"/>
                  </a:lnSpc>
                  <a:spcBef>
                    <a:spcPts val="0"/>
                  </a:spcBef>
                  <a:spcAft>
                    <a:spcPts val="0"/>
                  </a:spcAft>
                  <a:buClr>
                    <a:srgbClr val="154470"/>
                  </a:buClr>
                  <a:buSzTx/>
                  <a:buFont typeface="Arial" panose="020B0604020202020204" pitchFamily="34" charset="0"/>
                  <a:buChar char="•"/>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Influencers/Key Players</a:t>
                </a:r>
              </a:p>
              <a:p>
                <a:pPr marL="347663" marR="0" lvl="1" indent="-171450" algn="l" defTabSz="449505" rtl="0" eaLnBrk="1" fontAlgn="auto" latinLnBrk="0" hangingPunct="1">
                  <a:lnSpc>
                    <a:spcPct val="100000"/>
                  </a:lnSpc>
                  <a:spcBef>
                    <a:spcPts val="0"/>
                  </a:spcBef>
                  <a:spcAft>
                    <a:spcPts val="0"/>
                  </a:spcAft>
                  <a:buClr>
                    <a:srgbClr val="154470"/>
                  </a:buClr>
                  <a:buSzTx/>
                  <a:buFont typeface="Arial" panose="020B0604020202020204" pitchFamily="34" charset="0"/>
                  <a:buChar char="•"/>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Collaboration</a:t>
                </a:r>
              </a:p>
              <a:p>
                <a:pPr marL="347663" marR="0" lvl="1" indent="-171450" algn="l" defTabSz="449505" rtl="0" eaLnBrk="1" fontAlgn="auto" latinLnBrk="0" hangingPunct="1">
                  <a:lnSpc>
                    <a:spcPct val="100000"/>
                  </a:lnSpc>
                  <a:spcBef>
                    <a:spcPts val="0"/>
                  </a:spcBef>
                  <a:spcAft>
                    <a:spcPts val="0"/>
                  </a:spcAft>
                  <a:buClr>
                    <a:srgbClr val="154470"/>
                  </a:buClr>
                  <a:buSzTx/>
                  <a:buFont typeface="Arial" panose="020B0604020202020204" pitchFamily="34" charset="0"/>
                  <a:buChar char="•"/>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Celebrate the Wins</a:t>
                </a:r>
              </a:p>
              <a:p>
                <a:pPr marL="0" marR="0" lvl="0" indent="-280987" algn="l" defTabSz="449505" rtl="0" eaLnBrk="1" fontAlgn="auto" latinLnBrk="0" hangingPunct="1">
                  <a:lnSpc>
                    <a:spcPct val="100000"/>
                  </a:lnSpc>
                  <a:spcBef>
                    <a:spcPts val="0"/>
                  </a:spcBef>
                  <a:spcAft>
                    <a:spcPts val="0"/>
                  </a:spcAft>
                  <a:buClr>
                    <a:srgbClr val="154470"/>
                  </a:buClr>
                  <a:buSzTx/>
                  <a:buFontTx/>
                  <a:buNone/>
                  <a:tabLst/>
                  <a:defRPr/>
                </a:pPr>
                <a:endPar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endParaRPr>
              </a:p>
              <a:p>
                <a:pPr marL="171450" marR="0" lvl="0" indent="-171450" algn="l" defTabSz="449505" rtl="0" eaLnBrk="1" fontAlgn="auto" latinLnBrk="0" hangingPunct="1">
                  <a:lnSpc>
                    <a:spcPct val="100000"/>
                  </a:lnSpc>
                  <a:spcBef>
                    <a:spcPts val="0"/>
                  </a:spcBef>
                  <a:spcAft>
                    <a:spcPts val="0"/>
                  </a:spcAft>
                  <a:buClr>
                    <a:srgbClr val="154470"/>
                  </a:buClr>
                  <a:buSzTx/>
                  <a:buFont typeface="Wingdings" panose="05000000000000000000" pitchFamily="2" charset="2"/>
                  <a:buChar char="q"/>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Management</a:t>
                </a:r>
              </a:p>
              <a:p>
                <a:pPr marL="347663" marR="0" lvl="1" indent="-171450" algn="l" defTabSz="449505" rtl="0" eaLnBrk="1" fontAlgn="auto" latinLnBrk="0" hangingPunct="1">
                  <a:lnSpc>
                    <a:spcPct val="100000"/>
                  </a:lnSpc>
                  <a:spcBef>
                    <a:spcPts val="0"/>
                  </a:spcBef>
                  <a:spcAft>
                    <a:spcPts val="0"/>
                  </a:spcAft>
                  <a:buClr>
                    <a:srgbClr val="154470"/>
                  </a:buClr>
                  <a:buSzTx/>
                  <a:buFont typeface="Arial" panose="020B0604020202020204" pitchFamily="34" charset="0"/>
                  <a:buChar char="•"/>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Status Reports</a:t>
                </a:r>
              </a:p>
              <a:p>
                <a:pPr marL="347663" marR="0" lvl="1" indent="-171450" algn="l" defTabSz="449505" rtl="0" eaLnBrk="1" fontAlgn="auto" latinLnBrk="0" hangingPunct="1">
                  <a:lnSpc>
                    <a:spcPct val="100000"/>
                  </a:lnSpc>
                  <a:spcBef>
                    <a:spcPts val="0"/>
                  </a:spcBef>
                  <a:spcAft>
                    <a:spcPts val="0"/>
                  </a:spcAft>
                  <a:buClr>
                    <a:srgbClr val="154470"/>
                  </a:buClr>
                  <a:buSzTx/>
                  <a:buFont typeface="Arial" panose="020B0604020202020204" pitchFamily="34" charset="0"/>
                  <a:buChar char="•"/>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Data Validation</a:t>
                </a:r>
              </a:p>
              <a:p>
                <a:pPr marL="347663" marR="0" lvl="1" indent="-171450" algn="l" defTabSz="449505" rtl="0" eaLnBrk="1" fontAlgn="auto" latinLnBrk="0" hangingPunct="1">
                  <a:lnSpc>
                    <a:spcPct val="100000"/>
                  </a:lnSpc>
                  <a:spcBef>
                    <a:spcPts val="0"/>
                  </a:spcBef>
                  <a:spcAft>
                    <a:spcPts val="0"/>
                  </a:spcAft>
                  <a:buClr>
                    <a:srgbClr val="154470"/>
                  </a:buClr>
                  <a:buSzTx/>
                  <a:buFont typeface="Arial" panose="020B0604020202020204" pitchFamily="34" charset="0"/>
                  <a:buChar char="•"/>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Change Process</a:t>
                </a:r>
              </a:p>
              <a:p>
                <a:pPr marL="0" marR="0" lvl="0" indent="-280987" algn="l" defTabSz="449505" rtl="0" eaLnBrk="1" fontAlgn="auto" latinLnBrk="0" hangingPunct="1">
                  <a:lnSpc>
                    <a:spcPct val="100000"/>
                  </a:lnSpc>
                  <a:spcBef>
                    <a:spcPts val="0"/>
                  </a:spcBef>
                  <a:spcAft>
                    <a:spcPts val="0"/>
                  </a:spcAft>
                  <a:buClr>
                    <a:srgbClr val="154470"/>
                  </a:buClr>
                  <a:buSzTx/>
                  <a:buFontTx/>
                  <a:buNone/>
                  <a:tabLst/>
                  <a:defRPr/>
                </a:pPr>
                <a:endPar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endParaRPr>
              </a:p>
              <a:p>
                <a:pPr marL="171450" marR="0" lvl="0" indent="-171450" algn="l" defTabSz="449505" rtl="0" eaLnBrk="1" fontAlgn="auto" latinLnBrk="0" hangingPunct="1">
                  <a:lnSpc>
                    <a:spcPct val="100000"/>
                  </a:lnSpc>
                  <a:spcBef>
                    <a:spcPts val="0"/>
                  </a:spcBef>
                  <a:spcAft>
                    <a:spcPts val="0"/>
                  </a:spcAft>
                  <a:buClr>
                    <a:srgbClr val="154470"/>
                  </a:buClr>
                  <a:buSzTx/>
                  <a:buFont typeface="Wingdings" panose="05000000000000000000" pitchFamily="2" charset="2"/>
                  <a:buChar char="q"/>
                  <a:tabLst/>
                  <a:defRPr/>
                </a:pPr>
                <a:r>
                  <a:rPr kumimoji="0" lang="en-US" sz="1100" b="1" i="0" u="none" strike="noStrike" kern="1200" cap="none" spc="0" normalizeH="0" baseline="0" noProof="0" dirty="0">
                    <a:ln w="0"/>
                    <a:solidFill>
                      <a:srgbClr val="00B050"/>
                    </a:solidFill>
                    <a:effectLst/>
                    <a:uLnTx/>
                    <a:uFillTx/>
                    <a:latin typeface="Avenir Next LT Pro" panose="020B0504020202020204" pitchFamily="34" charset="0"/>
                    <a:ea typeface="+mn-ea"/>
                    <a:cs typeface="Arial" panose="020B0604020202020204" pitchFamily="34" charset="0"/>
                  </a:rPr>
                  <a:t>Auditing</a:t>
                </a:r>
              </a:p>
              <a:p>
                <a:pPr marL="347663" marR="0" lvl="1" indent="-171450" algn="l" defTabSz="449505" rtl="0" eaLnBrk="1" fontAlgn="auto" latinLnBrk="0" hangingPunct="1">
                  <a:lnSpc>
                    <a:spcPct val="100000"/>
                  </a:lnSpc>
                  <a:spcBef>
                    <a:spcPts val="0"/>
                  </a:spcBef>
                  <a:spcAft>
                    <a:spcPts val="0"/>
                  </a:spcAft>
                  <a:buClr>
                    <a:srgbClr val="154470"/>
                  </a:buClr>
                  <a:buSzTx/>
                  <a:buFont typeface="Arial" panose="020B0604020202020204" pitchFamily="34" charset="0"/>
                  <a:buChar char="•"/>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Pro vs. Retrospective</a:t>
                </a:r>
              </a:p>
              <a:p>
                <a:pPr marL="347663" marR="0" lvl="1" indent="-171450" algn="l" defTabSz="449505" rtl="0" eaLnBrk="1" fontAlgn="auto" latinLnBrk="0" hangingPunct="1">
                  <a:lnSpc>
                    <a:spcPct val="100000"/>
                  </a:lnSpc>
                  <a:spcBef>
                    <a:spcPts val="0"/>
                  </a:spcBef>
                  <a:spcAft>
                    <a:spcPts val="0"/>
                  </a:spcAft>
                  <a:buClr>
                    <a:srgbClr val="154470"/>
                  </a:buClr>
                  <a:buSzTx/>
                  <a:buFont typeface="Arial" panose="020B0604020202020204" pitchFamily="34" charset="0"/>
                  <a:buChar char="•"/>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Standardized Tools</a:t>
                </a:r>
              </a:p>
              <a:p>
                <a:pPr marL="347663" marR="0" lvl="1" indent="-171450" algn="l" defTabSz="449505" rtl="0" eaLnBrk="1" fontAlgn="auto" latinLnBrk="0" hangingPunct="1">
                  <a:lnSpc>
                    <a:spcPct val="100000"/>
                  </a:lnSpc>
                  <a:spcBef>
                    <a:spcPts val="0"/>
                  </a:spcBef>
                  <a:spcAft>
                    <a:spcPts val="0"/>
                  </a:spcAft>
                  <a:buClr>
                    <a:srgbClr val="154470"/>
                  </a:buClr>
                  <a:buSzTx/>
                  <a:buFont typeface="Arial" panose="020B0604020202020204" pitchFamily="34" charset="0"/>
                  <a:buChar char="•"/>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Regular Intervals</a:t>
                </a:r>
              </a:p>
              <a:p>
                <a:pPr marL="347663" marR="0" lvl="1" indent="-171450" algn="l" defTabSz="449505" rtl="0" eaLnBrk="1" fontAlgn="auto" latinLnBrk="0" hangingPunct="1">
                  <a:lnSpc>
                    <a:spcPct val="100000"/>
                  </a:lnSpc>
                  <a:spcBef>
                    <a:spcPts val="0"/>
                  </a:spcBef>
                  <a:spcAft>
                    <a:spcPts val="0"/>
                  </a:spcAft>
                  <a:buClr>
                    <a:srgbClr val="154470"/>
                  </a:buClr>
                  <a:buSzTx/>
                  <a:buFont typeface="Arial" panose="020B0604020202020204" pitchFamily="34" charset="0"/>
                  <a:buChar char="•"/>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Trend Analysis</a:t>
                </a:r>
              </a:p>
              <a:p>
                <a:pPr marL="347663" marR="0" lvl="1" indent="-171450" algn="l" defTabSz="449505" rtl="0" eaLnBrk="1" fontAlgn="auto" latinLnBrk="0" hangingPunct="1">
                  <a:lnSpc>
                    <a:spcPct val="100000"/>
                  </a:lnSpc>
                  <a:spcBef>
                    <a:spcPts val="0"/>
                  </a:spcBef>
                  <a:spcAft>
                    <a:spcPts val="0"/>
                  </a:spcAft>
                  <a:buClr>
                    <a:srgbClr val="154470"/>
                  </a:buClr>
                  <a:buSzTx/>
                  <a:buFont typeface="Arial" panose="020B0604020202020204" pitchFamily="34" charset="0"/>
                  <a:buChar char="•"/>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Education</a:t>
                </a:r>
              </a:p>
            </p:txBody>
          </p:sp>
          <p:sp>
            <p:nvSpPr>
              <p:cNvPr id="16" name="Right Arrow 27">
                <a:extLst>
                  <a:ext uri="{FF2B5EF4-FFF2-40B4-BE49-F238E27FC236}">
                    <a16:creationId xmlns:a16="http://schemas.microsoft.com/office/drawing/2014/main" id="{E6E02604-BFC4-4550-F6C5-EBFBE425F5AC}"/>
                  </a:ext>
                </a:extLst>
              </p:cNvPr>
              <p:cNvSpPr/>
              <p:nvPr/>
            </p:nvSpPr>
            <p:spPr>
              <a:xfrm>
                <a:off x="6983170" y="1617716"/>
                <a:ext cx="2392636" cy="591423"/>
              </a:xfrm>
              <a:prstGeom prst="rightArrow">
                <a:avLst>
                  <a:gd name="adj1" fmla="val 100000"/>
                  <a:gd name="adj2" fmla="val 20433"/>
                </a:avLst>
              </a:prstGeom>
              <a:solidFill>
                <a:srgbClr val="F8B64D"/>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201706" rtlCol="0" anchor="ctr"/>
              <a:lstStyle/>
              <a:p>
                <a:pPr marL="0" marR="0" lvl="0" indent="0" algn="ctr" defTabSz="44950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Arial" panose="020B0604020202020204" pitchFamily="34" charset="0"/>
                  </a:rPr>
                  <a:t>Data &amp; Quality</a:t>
                </a:r>
                <a:endParaRPr kumimoji="0" lang="en-US" sz="1000" b="1"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Arial" panose="020B0604020202020204" pitchFamily="34" charset="0"/>
                </a:endParaRPr>
              </a:p>
            </p:txBody>
          </p:sp>
        </p:grpSp>
        <p:grpSp>
          <p:nvGrpSpPr>
            <p:cNvPr id="6" name="Group 5">
              <a:extLst>
                <a:ext uri="{FF2B5EF4-FFF2-40B4-BE49-F238E27FC236}">
                  <a16:creationId xmlns:a16="http://schemas.microsoft.com/office/drawing/2014/main" id="{13CA34E0-E0C0-DA58-CD19-6CFC5A3119DF}"/>
                </a:ext>
              </a:extLst>
            </p:cNvPr>
            <p:cNvGrpSpPr/>
            <p:nvPr/>
          </p:nvGrpSpPr>
          <p:grpSpPr>
            <a:xfrm>
              <a:off x="4787546" y="1624405"/>
              <a:ext cx="2392636" cy="4533561"/>
              <a:chOff x="4787546" y="1624405"/>
              <a:chExt cx="2392636" cy="4533561"/>
            </a:xfrm>
          </p:grpSpPr>
          <p:sp>
            <p:nvSpPr>
              <p:cNvPr id="13" name="Rectangle 12">
                <a:extLst>
                  <a:ext uri="{FF2B5EF4-FFF2-40B4-BE49-F238E27FC236}">
                    <a16:creationId xmlns:a16="http://schemas.microsoft.com/office/drawing/2014/main" id="{CF417C6E-9CE3-3BAD-E55B-760F5AF5550F}"/>
                  </a:ext>
                </a:extLst>
              </p:cNvPr>
              <p:cNvSpPr/>
              <p:nvPr/>
            </p:nvSpPr>
            <p:spPr>
              <a:xfrm>
                <a:off x="4919163" y="2242579"/>
                <a:ext cx="2136282" cy="3915387"/>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Ins="0" rtlCol="0" anchor="t"/>
              <a:lstStyle/>
              <a:p>
                <a:pPr marL="171450" marR="0" lvl="0" indent="-171450" algn="l" defTabSz="449505" rtl="0" eaLnBrk="1" fontAlgn="auto" latinLnBrk="0" hangingPunct="1">
                  <a:lnSpc>
                    <a:spcPct val="100000"/>
                  </a:lnSpc>
                  <a:spcBef>
                    <a:spcPts val="0"/>
                  </a:spcBef>
                  <a:spcAft>
                    <a:spcPts val="0"/>
                  </a:spcAft>
                  <a:buClr>
                    <a:srgbClr val="154470"/>
                  </a:buClr>
                  <a:buSzTx/>
                  <a:buFont typeface="Wingdings" panose="05000000000000000000" pitchFamily="2" charset="2"/>
                  <a:buChar char="q"/>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Develop a Strategic Plan</a:t>
                </a:r>
              </a:p>
              <a:p>
                <a:pPr marL="347663" marR="0" lvl="1" indent="-171450" algn="l" defTabSz="449505" rtl="0" eaLnBrk="1" fontAlgn="auto" latinLnBrk="0" hangingPunct="1">
                  <a:lnSpc>
                    <a:spcPct val="100000"/>
                  </a:lnSpc>
                  <a:spcBef>
                    <a:spcPts val="0"/>
                  </a:spcBef>
                  <a:spcAft>
                    <a:spcPts val="0"/>
                  </a:spcAft>
                  <a:buClr>
                    <a:srgbClr val="154470"/>
                  </a:buClr>
                  <a:buSzTx/>
                  <a:buFont typeface="Arial" panose="020B0604020202020204" pitchFamily="34" charset="0"/>
                  <a:buChar char="•"/>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Requirements</a:t>
                </a:r>
              </a:p>
              <a:p>
                <a:pPr marL="347663" marR="0" lvl="1" indent="-171450" algn="l" defTabSz="449505" rtl="0" eaLnBrk="1" fontAlgn="auto" latinLnBrk="0" hangingPunct="1">
                  <a:lnSpc>
                    <a:spcPct val="100000"/>
                  </a:lnSpc>
                  <a:spcBef>
                    <a:spcPts val="0"/>
                  </a:spcBef>
                  <a:spcAft>
                    <a:spcPts val="0"/>
                  </a:spcAft>
                  <a:buClr>
                    <a:srgbClr val="154470"/>
                  </a:buClr>
                  <a:buSzTx/>
                  <a:buFont typeface="Arial" panose="020B0604020202020204" pitchFamily="34" charset="0"/>
                  <a:buChar char="•"/>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Regulations</a:t>
                </a:r>
              </a:p>
              <a:p>
                <a:pPr marL="347663" marR="0" lvl="1" indent="-171450" algn="l" defTabSz="449505" rtl="0" eaLnBrk="1" fontAlgn="auto" latinLnBrk="0" hangingPunct="1">
                  <a:lnSpc>
                    <a:spcPct val="100000"/>
                  </a:lnSpc>
                  <a:spcBef>
                    <a:spcPts val="0"/>
                  </a:spcBef>
                  <a:spcAft>
                    <a:spcPts val="0"/>
                  </a:spcAft>
                  <a:buClr>
                    <a:srgbClr val="154470"/>
                  </a:buClr>
                  <a:buSzTx/>
                  <a:buFont typeface="Arial" panose="020B0604020202020204" pitchFamily="34" charset="0"/>
                  <a:buChar char="•"/>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Wants &amp; Needs</a:t>
                </a:r>
              </a:p>
              <a:p>
                <a:pPr marL="0" marR="0" lvl="0" indent="-280987" algn="l" defTabSz="449505" rtl="0" eaLnBrk="1" fontAlgn="auto" latinLnBrk="0" hangingPunct="1">
                  <a:lnSpc>
                    <a:spcPct val="100000"/>
                  </a:lnSpc>
                  <a:spcBef>
                    <a:spcPts val="0"/>
                  </a:spcBef>
                  <a:spcAft>
                    <a:spcPts val="0"/>
                  </a:spcAft>
                  <a:buClr>
                    <a:srgbClr val="154470"/>
                  </a:buClr>
                  <a:buSzTx/>
                  <a:buFontTx/>
                  <a:buNone/>
                  <a:tabLst/>
                  <a:defRPr/>
                </a:pPr>
                <a:endPar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endParaRPr>
              </a:p>
              <a:p>
                <a:pPr marL="171450" marR="0" lvl="0" indent="-171450" algn="l" defTabSz="449505" rtl="0" eaLnBrk="1" fontAlgn="auto" latinLnBrk="0" hangingPunct="1">
                  <a:lnSpc>
                    <a:spcPct val="100000"/>
                  </a:lnSpc>
                  <a:spcBef>
                    <a:spcPts val="0"/>
                  </a:spcBef>
                  <a:spcAft>
                    <a:spcPts val="0"/>
                  </a:spcAft>
                  <a:buClr>
                    <a:srgbClr val="154470"/>
                  </a:buClr>
                  <a:buSzTx/>
                  <a:buFont typeface="Wingdings" panose="05000000000000000000" pitchFamily="2" charset="2"/>
                  <a:buChar char="q"/>
                  <a:tabLst>
                    <a:tab pos="168275" algn="l"/>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Goal Setting</a:t>
                </a:r>
              </a:p>
              <a:p>
                <a:pPr marL="347663" marR="0" lvl="1" indent="-171450" algn="l" defTabSz="449505" rtl="0" eaLnBrk="1" fontAlgn="auto" latinLnBrk="0" hangingPunct="1">
                  <a:lnSpc>
                    <a:spcPct val="100000"/>
                  </a:lnSpc>
                  <a:spcBef>
                    <a:spcPts val="0"/>
                  </a:spcBef>
                  <a:spcAft>
                    <a:spcPts val="0"/>
                  </a:spcAft>
                  <a:buClr>
                    <a:srgbClr val="154470"/>
                  </a:buClr>
                  <a:buSzTx/>
                  <a:buFont typeface="Arial" panose="020B0604020202020204" pitchFamily="34" charset="0"/>
                  <a:buChar char="•"/>
                  <a:tabLst>
                    <a:tab pos="168275" algn="l"/>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Specific</a:t>
                </a:r>
              </a:p>
              <a:p>
                <a:pPr marL="347663" marR="0" lvl="1" indent="-171450" algn="l" defTabSz="449505" rtl="0" eaLnBrk="1" fontAlgn="auto" latinLnBrk="0" hangingPunct="1">
                  <a:lnSpc>
                    <a:spcPct val="100000"/>
                  </a:lnSpc>
                  <a:spcBef>
                    <a:spcPts val="0"/>
                  </a:spcBef>
                  <a:spcAft>
                    <a:spcPts val="0"/>
                  </a:spcAft>
                  <a:buClr>
                    <a:srgbClr val="154470"/>
                  </a:buClr>
                  <a:buSzTx/>
                  <a:buFont typeface="Arial" panose="020B0604020202020204" pitchFamily="34" charset="0"/>
                  <a:buChar char="•"/>
                  <a:tabLst>
                    <a:tab pos="168275" algn="l"/>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Measurable</a:t>
                </a:r>
              </a:p>
              <a:p>
                <a:pPr marL="347663" marR="0" lvl="1" indent="-171450" algn="l" defTabSz="449505" rtl="0" eaLnBrk="1" fontAlgn="auto" latinLnBrk="0" hangingPunct="1">
                  <a:lnSpc>
                    <a:spcPct val="100000"/>
                  </a:lnSpc>
                  <a:spcBef>
                    <a:spcPts val="0"/>
                  </a:spcBef>
                  <a:spcAft>
                    <a:spcPts val="0"/>
                  </a:spcAft>
                  <a:buClr>
                    <a:srgbClr val="154470"/>
                  </a:buClr>
                  <a:buSzTx/>
                  <a:buFont typeface="Arial" panose="020B0604020202020204" pitchFamily="34" charset="0"/>
                  <a:buChar char="•"/>
                  <a:tabLst>
                    <a:tab pos="168275" algn="l"/>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Achievable</a:t>
                </a:r>
              </a:p>
              <a:p>
                <a:pPr marL="347663" marR="0" lvl="1" indent="-171450" algn="l" defTabSz="449505" rtl="0" eaLnBrk="1" fontAlgn="auto" latinLnBrk="0" hangingPunct="1">
                  <a:lnSpc>
                    <a:spcPct val="100000"/>
                  </a:lnSpc>
                  <a:spcBef>
                    <a:spcPts val="0"/>
                  </a:spcBef>
                  <a:spcAft>
                    <a:spcPts val="0"/>
                  </a:spcAft>
                  <a:buClr>
                    <a:srgbClr val="154470"/>
                  </a:buClr>
                  <a:buSzTx/>
                  <a:buFont typeface="Arial" panose="020B0604020202020204" pitchFamily="34" charset="0"/>
                  <a:buChar char="•"/>
                  <a:tabLst>
                    <a:tab pos="168275" algn="l"/>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Relevant</a:t>
                </a:r>
              </a:p>
              <a:p>
                <a:pPr marL="347663" marR="0" lvl="1" indent="-171450" algn="l" defTabSz="449505" rtl="0" eaLnBrk="1" fontAlgn="auto" latinLnBrk="0" hangingPunct="1">
                  <a:lnSpc>
                    <a:spcPct val="100000"/>
                  </a:lnSpc>
                  <a:spcBef>
                    <a:spcPts val="0"/>
                  </a:spcBef>
                  <a:spcAft>
                    <a:spcPts val="0"/>
                  </a:spcAft>
                  <a:buClr>
                    <a:srgbClr val="154470"/>
                  </a:buClr>
                  <a:buSzTx/>
                  <a:buFont typeface="Arial" panose="020B0604020202020204" pitchFamily="34" charset="0"/>
                  <a:buChar char="•"/>
                  <a:tabLst>
                    <a:tab pos="168275" algn="l"/>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Time-bound</a:t>
                </a:r>
              </a:p>
              <a:p>
                <a:pPr marL="0" marR="0" lvl="0" indent="-280987" algn="l" defTabSz="449505" rtl="0" eaLnBrk="1" fontAlgn="auto" latinLnBrk="0" hangingPunct="1">
                  <a:lnSpc>
                    <a:spcPct val="100000"/>
                  </a:lnSpc>
                  <a:spcBef>
                    <a:spcPts val="0"/>
                  </a:spcBef>
                  <a:spcAft>
                    <a:spcPts val="0"/>
                  </a:spcAft>
                  <a:buClr>
                    <a:srgbClr val="154470"/>
                  </a:buClr>
                  <a:buSzTx/>
                  <a:buFontTx/>
                  <a:buNone/>
                  <a:tabLst>
                    <a:tab pos="168275" algn="l"/>
                  </a:tabLst>
                  <a:defRPr/>
                </a:pPr>
                <a:endPar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endParaRPr>
              </a:p>
              <a:p>
                <a:pPr marL="171450" marR="0" lvl="0" indent="-171450" algn="l" defTabSz="449505" rtl="0" eaLnBrk="1" fontAlgn="auto" latinLnBrk="0" hangingPunct="1">
                  <a:lnSpc>
                    <a:spcPct val="100000"/>
                  </a:lnSpc>
                  <a:spcBef>
                    <a:spcPts val="0"/>
                  </a:spcBef>
                  <a:spcAft>
                    <a:spcPts val="0"/>
                  </a:spcAft>
                  <a:buClr>
                    <a:srgbClr val="154470"/>
                  </a:buClr>
                  <a:buSzTx/>
                  <a:buFont typeface="Wingdings" panose="05000000000000000000" pitchFamily="2" charset="2"/>
                  <a:buChar char="q"/>
                  <a:tabLst>
                    <a:tab pos="168275" algn="l"/>
                  </a:tabLst>
                  <a:defRPr/>
                </a:pPr>
                <a:r>
                  <a:rPr kumimoji="0" lang="en-US" sz="1100" b="1" i="0" u="none" strike="noStrike" kern="1200" cap="none" spc="0" normalizeH="0" baseline="0" noProof="0" dirty="0">
                    <a:ln w="0"/>
                    <a:solidFill>
                      <a:srgbClr val="00B050"/>
                    </a:solidFill>
                    <a:effectLst/>
                    <a:uLnTx/>
                    <a:uFillTx/>
                    <a:latin typeface="Avenir Next LT Pro" panose="020B0504020202020204" pitchFamily="34" charset="0"/>
                    <a:ea typeface="+mn-ea"/>
                    <a:cs typeface="Arial" panose="020B0604020202020204" pitchFamily="34" charset="0"/>
                  </a:rPr>
                  <a:t>Responsibilities</a:t>
                </a:r>
              </a:p>
              <a:p>
                <a:pPr marL="347663" marR="0" lvl="1" indent="-171450" algn="l" defTabSz="449505" rtl="0" eaLnBrk="1" fontAlgn="auto" latinLnBrk="0" hangingPunct="1">
                  <a:lnSpc>
                    <a:spcPct val="100000"/>
                  </a:lnSpc>
                  <a:spcBef>
                    <a:spcPts val="0"/>
                  </a:spcBef>
                  <a:spcAft>
                    <a:spcPts val="0"/>
                  </a:spcAft>
                  <a:buClr>
                    <a:srgbClr val="154470"/>
                  </a:buClr>
                  <a:buSzTx/>
                  <a:buFont typeface="Arial" panose="020B0604020202020204" pitchFamily="34" charset="0"/>
                  <a:buChar char="•"/>
                  <a:tabLst>
                    <a:tab pos="168275" algn="l"/>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Documenting</a:t>
                </a:r>
              </a:p>
              <a:p>
                <a:pPr marL="347663" marR="0" lvl="1" indent="-171450" algn="l" defTabSz="449505" rtl="0" eaLnBrk="1" fontAlgn="auto" latinLnBrk="0" hangingPunct="1">
                  <a:lnSpc>
                    <a:spcPct val="100000"/>
                  </a:lnSpc>
                  <a:spcBef>
                    <a:spcPts val="0"/>
                  </a:spcBef>
                  <a:spcAft>
                    <a:spcPts val="0"/>
                  </a:spcAft>
                  <a:buClr>
                    <a:srgbClr val="154470"/>
                  </a:buClr>
                  <a:buSzTx/>
                  <a:buFont typeface="Arial" panose="020B0604020202020204" pitchFamily="34" charset="0"/>
                  <a:buChar char="•"/>
                  <a:tabLst>
                    <a:tab pos="168275" algn="l"/>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Tracking</a:t>
                </a:r>
              </a:p>
              <a:p>
                <a:pPr marL="347663" marR="0" lvl="1" indent="-171450" algn="l" defTabSz="449505" rtl="0" eaLnBrk="1" fontAlgn="auto" latinLnBrk="0" hangingPunct="1">
                  <a:lnSpc>
                    <a:spcPct val="100000"/>
                  </a:lnSpc>
                  <a:spcBef>
                    <a:spcPts val="0"/>
                  </a:spcBef>
                  <a:spcAft>
                    <a:spcPts val="0"/>
                  </a:spcAft>
                  <a:buClr>
                    <a:srgbClr val="154470"/>
                  </a:buClr>
                  <a:buSzTx/>
                  <a:buFont typeface="Arial" panose="020B0604020202020204" pitchFamily="34" charset="0"/>
                  <a:buChar char="•"/>
                  <a:tabLst>
                    <a:tab pos="168275" algn="l"/>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Reporting</a:t>
                </a:r>
              </a:p>
              <a:p>
                <a:pPr marL="347663" marR="0" lvl="1" indent="-171450" algn="l" defTabSz="449505" rtl="0" eaLnBrk="1" fontAlgn="auto" latinLnBrk="0" hangingPunct="1">
                  <a:lnSpc>
                    <a:spcPct val="100000"/>
                  </a:lnSpc>
                  <a:spcBef>
                    <a:spcPts val="0"/>
                  </a:spcBef>
                  <a:spcAft>
                    <a:spcPts val="0"/>
                  </a:spcAft>
                  <a:buClr>
                    <a:srgbClr val="154470"/>
                  </a:buClr>
                  <a:buSzTx/>
                  <a:buFont typeface="Arial" panose="020B0604020202020204" pitchFamily="34" charset="0"/>
                  <a:buChar char="•"/>
                  <a:tabLst/>
                  <a:defRPr/>
                </a:pPr>
                <a:endPar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endParaRPr>
              </a:p>
            </p:txBody>
          </p:sp>
          <p:sp>
            <p:nvSpPr>
              <p:cNvPr id="14" name="Right Arrow 27">
                <a:extLst>
                  <a:ext uri="{FF2B5EF4-FFF2-40B4-BE49-F238E27FC236}">
                    <a16:creationId xmlns:a16="http://schemas.microsoft.com/office/drawing/2014/main" id="{7097A5FC-6959-9636-EA7A-D6CCE9A6B9C7}"/>
                  </a:ext>
                </a:extLst>
              </p:cNvPr>
              <p:cNvSpPr/>
              <p:nvPr/>
            </p:nvSpPr>
            <p:spPr>
              <a:xfrm>
                <a:off x="4787546" y="1624405"/>
                <a:ext cx="2392636" cy="591423"/>
              </a:xfrm>
              <a:prstGeom prst="rightArrow">
                <a:avLst>
                  <a:gd name="adj1" fmla="val 100000"/>
                  <a:gd name="adj2" fmla="val 20433"/>
                </a:avLst>
              </a:prstGeom>
              <a:solidFill>
                <a:srgbClr val="F27B3F"/>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201706" rtlCol="0" anchor="ctr"/>
              <a:lstStyle/>
              <a:p>
                <a:pPr marL="0" marR="0" lvl="0" indent="0" algn="ctr" defTabSz="44950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Arial" panose="020B0604020202020204" pitchFamily="34" charset="0"/>
                  </a:rPr>
                  <a:t>Strategy &amp; Goals</a:t>
                </a:r>
              </a:p>
            </p:txBody>
          </p:sp>
        </p:grpSp>
        <p:grpSp>
          <p:nvGrpSpPr>
            <p:cNvPr id="7" name="Group 6">
              <a:extLst>
                <a:ext uri="{FF2B5EF4-FFF2-40B4-BE49-F238E27FC236}">
                  <a16:creationId xmlns:a16="http://schemas.microsoft.com/office/drawing/2014/main" id="{3509FC15-03C7-FA0A-D9A8-E8EE43FFEBB9}"/>
                </a:ext>
              </a:extLst>
            </p:cNvPr>
            <p:cNvGrpSpPr/>
            <p:nvPr/>
          </p:nvGrpSpPr>
          <p:grpSpPr>
            <a:xfrm>
              <a:off x="2568186" y="1624066"/>
              <a:ext cx="2392636" cy="4533901"/>
              <a:chOff x="2568186" y="1624066"/>
              <a:chExt cx="2392636" cy="4533901"/>
            </a:xfrm>
          </p:grpSpPr>
          <p:sp>
            <p:nvSpPr>
              <p:cNvPr id="11" name="Rectangle 10">
                <a:extLst>
                  <a:ext uri="{FF2B5EF4-FFF2-40B4-BE49-F238E27FC236}">
                    <a16:creationId xmlns:a16="http://schemas.microsoft.com/office/drawing/2014/main" id="{901408EF-9515-B6ED-48CA-8AD0C3431B59}"/>
                  </a:ext>
                </a:extLst>
              </p:cNvPr>
              <p:cNvSpPr/>
              <p:nvPr/>
            </p:nvSpPr>
            <p:spPr>
              <a:xfrm>
                <a:off x="2708171" y="2236164"/>
                <a:ext cx="2136282" cy="3921803"/>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449505" rtl="0" eaLnBrk="1" fontAlgn="auto" latinLnBrk="0" hangingPunct="1">
                  <a:lnSpc>
                    <a:spcPct val="100000"/>
                  </a:lnSpc>
                  <a:spcBef>
                    <a:spcPts val="0"/>
                  </a:spcBef>
                  <a:spcAft>
                    <a:spcPts val="0"/>
                  </a:spcAft>
                  <a:buClr>
                    <a:srgbClr val="154470"/>
                  </a:buClr>
                  <a:buSzTx/>
                  <a:buFont typeface="Wingdings" panose="05000000000000000000" pitchFamily="2" charset="2"/>
                  <a:buChar char="q"/>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Establish a Charter</a:t>
                </a:r>
              </a:p>
              <a:p>
                <a:pPr marL="347663" marR="0" lvl="1" indent="-171450" algn="l" defTabSz="449505" rtl="0" eaLnBrk="1" fontAlgn="auto" latinLnBrk="0" hangingPunct="1">
                  <a:lnSpc>
                    <a:spcPct val="100000"/>
                  </a:lnSpc>
                  <a:spcBef>
                    <a:spcPts val="0"/>
                  </a:spcBef>
                  <a:spcAft>
                    <a:spcPts val="0"/>
                  </a:spcAft>
                  <a:buClr>
                    <a:srgbClr val="154470"/>
                  </a:buClr>
                  <a:buSzTx/>
                  <a:buFont typeface="Arial" panose="020B0604020202020204" pitchFamily="34" charset="0"/>
                  <a:buChar char="•"/>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Define Purpose</a:t>
                </a:r>
              </a:p>
              <a:p>
                <a:pPr marL="347663" marR="0" lvl="1" indent="-171450" algn="l" defTabSz="449505" rtl="0" eaLnBrk="1" fontAlgn="auto" latinLnBrk="0" hangingPunct="1">
                  <a:lnSpc>
                    <a:spcPct val="100000"/>
                  </a:lnSpc>
                  <a:spcBef>
                    <a:spcPts val="0"/>
                  </a:spcBef>
                  <a:spcAft>
                    <a:spcPts val="0"/>
                  </a:spcAft>
                  <a:buClr>
                    <a:srgbClr val="154470"/>
                  </a:buClr>
                  <a:buSzTx/>
                  <a:buFont typeface="Arial" panose="020B0604020202020204" pitchFamily="34" charset="0"/>
                  <a:buChar char="•"/>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Define Processes</a:t>
                </a:r>
              </a:p>
              <a:p>
                <a:pPr marL="347663" marR="0" lvl="1" indent="-171450" algn="l" defTabSz="449505" rtl="0" eaLnBrk="1" fontAlgn="auto" latinLnBrk="0" hangingPunct="1">
                  <a:lnSpc>
                    <a:spcPct val="100000"/>
                  </a:lnSpc>
                  <a:spcBef>
                    <a:spcPts val="0"/>
                  </a:spcBef>
                  <a:spcAft>
                    <a:spcPts val="0"/>
                  </a:spcAft>
                  <a:buClr>
                    <a:srgbClr val="154470"/>
                  </a:buClr>
                  <a:buSzTx/>
                  <a:buFont typeface="Arial" panose="020B0604020202020204" pitchFamily="34" charset="0"/>
                  <a:buChar char="•"/>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Glossary of Terms</a:t>
                </a:r>
              </a:p>
              <a:p>
                <a:pPr marL="176213" marR="0" lvl="1" indent="0" algn="l" defTabSz="449505" rtl="0" eaLnBrk="1" fontAlgn="auto" latinLnBrk="0" hangingPunct="1">
                  <a:lnSpc>
                    <a:spcPct val="100000"/>
                  </a:lnSpc>
                  <a:spcBef>
                    <a:spcPts val="0"/>
                  </a:spcBef>
                  <a:spcAft>
                    <a:spcPts val="0"/>
                  </a:spcAft>
                  <a:buClr>
                    <a:srgbClr val="154470"/>
                  </a:buClr>
                  <a:buSzTx/>
                  <a:buFontTx/>
                  <a:buNone/>
                  <a:tabLst/>
                  <a:defRPr/>
                </a:pPr>
                <a:endPar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endParaRPr>
              </a:p>
              <a:p>
                <a:pPr marL="171450" marR="0" lvl="0" indent="-171450" algn="l" defTabSz="449505" rtl="0" eaLnBrk="1" fontAlgn="auto" latinLnBrk="0" hangingPunct="1">
                  <a:lnSpc>
                    <a:spcPct val="100000"/>
                  </a:lnSpc>
                  <a:spcBef>
                    <a:spcPts val="0"/>
                  </a:spcBef>
                  <a:spcAft>
                    <a:spcPts val="0"/>
                  </a:spcAft>
                  <a:buClr>
                    <a:srgbClr val="154470"/>
                  </a:buClr>
                  <a:buSzTx/>
                  <a:buFont typeface="Wingdings" panose="05000000000000000000" pitchFamily="2" charset="2"/>
                  <a:buChar char="q"/>
                  <a:tabLst/>
                  <a:defRPr/>
                </a:pPr>
                <a:r>
                  <a:rPr kumimoji="0" lang="en-US" sz="1100" b="1" i="0" u="none" strike="noStrike" kern="1200" cap="none" spc="0" normalizeH="0" baseline="0" noProof="0" dirty="0">
                    <a:ln w="0"/>
                    <a:solidFill>
                      <a:srgbClr val="00B050"/>
                    </a:solidFill>
                    <a:effectLst/>
                    <a:uLnTx/>
                    <a:uFillTx/>
                    <a:latin typeface="Avenir Next LT Pro" panose="020B0504020202020204" pitchFamily="34" charset="0"/>
                    <a:ea typeface="+mn-ea"/>
                    <a:cs typeface="Arial" panose="020B0604020202020204" pitchFamily="34" charset="0"/>
                  </a:rPr>
                  <a:t>Change Management</a:t>
                </a:r>
              </a:p>
              <a:p>
                <a:pPr marL="347663" marR="0" lvl="1" indent="-171450" algn="l" defTabSz="449505" rtl="0" eaLnBrk="1" fontAlgn="auto" latinLnBrk="0" hangingPunct="1">
                  <a:lnSpc>
                    <a:spcPct val="100000"/>
                  </a:lnSpc>
                  <a:spcBef>
                    <a:spcPts val="0"/>
                  </a:spcBef>
                  <a:spcAft>
                    <a:spcPts val="0"/>
                  </a:spcAft>
                  <a:buClr>
                    <a:srgbClr val="154470"/>
                  </a:buClr>
                  <a:buSzTx/>
                  <a:buFont typeface="Arial" panose="020B0604020202020204" pitchFamily="34" charset="0"/>
                  <a:buChar char="•"/>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Create process</a:t>
                </a:r>
              </a:p>
              <a:p>
                <a:pPr marL="347663" marR="0" lvl="1" indent="-171450" algn="l" defTabSz="449505" rtl="0" eaLnBrk="1" fontAlgn="auto" latinLnBrk="0" hangingPunct="1">
                  <a:lnSpc>
                    <a:spcPct val="100000"/>
                  </a:lnSpc>
                  <a:spcBef>
                    <a:spcPts val="0"/>
                  </a:spcBef>
                  <a:spcAft>
                    <a:spcPts val="0"/>
                  </a:spcAft>
                  <a:buClr>
                    <a:srgbClr val="154470"/>
                  </a:buClr>
                  <a:buSzTx/>
                  <a:buFont typeface="Arial" panose="020B0604020202020204" pitchFamily="34" charset="0"/>
                  <a:buChar char="•"/>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Documentation</a:t>
                </a:r>
              </a:p>
              <a:p>
                <a:pPr marL="576263" marR="0" lvl="2" indent="-171450" algn="l" defTabSz="449505" rtl="0" eaLnBrk="1" fontAlgn="auto" latinLnBrk="0" hangingPunct="1">
                  <a:lnSpc>
                    <a:spcPct val="100000"/>
                  </a:lnSpc>
                  <a:spcBef>
                    <a:spcPts val="0"/>
                  </a:spcBef>
                  <a:spcAft>
                    <a:spcPts val="0"/>
                  </a:spcAft>
                  <a:buClr>
                    <a:srgbClr val="154470"/>
                  </a:buClr>
                  <a:buSzTx/>
                  <a:buFont typeface="Arial" panose="020B0604020202020204" pitchFamily="34" charset="0"/>
                  <a:buChar char="•"/>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Request</a:t>
                </a:r>
              </a:p>
              <a:p>
                <a:pPr marL="576263" marR="0" lvl="2" indent="-171450" algn="l" defTabSz="449505" rtl="0" eaLnBrk="1" fontAlgn="auto" latinLnBrk="0" hangingPunct="1">
                  <a:lnSpc>
                    <a:spcPct val="100000"/>
                  </a:lnSpc>
                  <a:spcBef>
                    <a:spcPts val="0"/>
                  </a:spcBef>
                  <a:spcAft>
                    <a:spcPts val="0"/>
                  </a:spcAft>
                  <a:buClr>
                    <a:srgbClr val="154470"/>
                  </a:buClr>
                  <a:buSzTx/>
                  <a:buFont typeface="Arial" panose="020B0604020202020204" pitchFamily="34" charset="0"/>
                  <a:buChar char="•"/>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Outcome</a:t>
                </a:r>
              </a:p>
              <a:p>
                <a:pPr marL="576263" marR="0" lvl="2" indent="-171450" algn="l" defTabSz="449505" rtl="0" eaLnBrk="1" fontAlgn="auto" latinLnBrk="0" hangingPunct="1">
                  <a:lnSpc>
                    <a:spcPct val="100000"/>
                  </a:lnSpc>
                  <a:spcBef>
                    <a:spcPts val="0"/>
                  </a:spcBef>
                  <a:spcAft>
                    <a:spcPts val="0"/>
                  </a:spcAft>
                  <a:buClr>
                    <a:srgbClr val="154470"/>
                  </a:buClr>
                  <a:buSzTx/>
                  <a:buFont typeface="Arial" panose="020B0604020202020204" pitchFamily="34" charset="0"/>
                  <a:buChar char="•"/>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Implementation</a:t>
                </a:r>
              </a:p>
              <a:p>
                <a:pPr marL="0" marR="0" lvl="1" indent="-52387" algn="l" defTabSz="449505" rtl="0" eaLnBrk="1" fontAlgn="auto" latinLnBrk="0" hangingPunct="1">
                  <a:lnSpc>
                    <a:spcPct val="100000"/>
                  </a:lnSpc>
                  <a:spcBef>
                    <a:spcPts val="0"/>
                  </a:spcBef>
                  <a:spcAft>
                    <a:spcPts val="0"/>
                  </a:spcAft>
                  <a:buClr>
                    <a:srgbClr val="154470"/>
                  </a:buClr>
                  <a:buSzTx/>
                  <a:buFontTx/>
                  <a:buNone/>
                  <a:tabLst/>
                  <a:defRPr/>
                </a:pPr>
                <a:endPar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endParaRPr>
              </a:p>
              <a:p>
                <a:pPr marL="119063" marR="0" lvl="1" indent="-171450" algn="l" defTabSz="449505" rtl="0" eaLnBrk="1" fontAlgn="auto" latinLnBrk="0" hangingPunct="1">
                  <a:lnSpc>
                    <a:spcPct val="100000"/>
                  </a:lnSpc>
                  <a:spcBef>
                    <a:spcPts val="0"/>
                  </a:spcBef>
                  <a:spcAft>
                    <a:spcPts val="0"/>
                  </a:spcAft>
                  <a:buClr>
                    <a:srgbClr val="154470"/>
                  </a:buClr>
                  <a:buSzTx/>
                  <a:buFont typeface="Wingdings" panose="05000000000000000000" pitchFamily="2" charset="2"/>
                  <a:buChar char="q"/>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Documentation</a:t>
                </a:r>
              </a:p>
              <a:p>
                <a:pPr marL="347663" marR="0" lvl="2" indent="-171450" algn="l" defTabSz="449505" rtl="0" eaLnBrk="1" fontAlgn="auto" latinLnBrk="0" hangingPunct="1">
                  <a:lnSpc>
                    <a:spcPct val="100000"/>
                  </a:lnSpc>
                  <a:spcBef>
                    <a:spcPts val="0"/>
                  </a:spcBef>
                  <a:spcAft>
                    <a:spcPts val="0"/>
                  </a:spcAft>
                  <a:buClr>
                    <a:srgbClr val="154470"/>
                  </a:buClr>
                  <a:buSzTx/>
                  <a:buFont typeface="Arial" panose="020B0604020202020204" pitchFamily="34" charset="0"/>
                  <a:buChar char="•"/>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Creation</a:t>
                </a:r>
              </a:p>
              <a:p>
                <a:pPr marL="347663" marR="0" lvl="2" indent="-171450" algn="l" defTabSz="449505" rtl="0" eaLnBrk="1" fontAlgn="auto" latinLnBrk="0" hangingPunct="1">
                  <a:lnSpc>
                    <a:spcPct val="100000"/>
                  </a:lnSpc>
                  <a:spcBef>
                    <a:spcPts val="0"/>
                  </a:spcBef>
                  <a:spcAft>
                    <a:spcPts val="0"/>
                  </a:spcAft>
                  <a:buClr>
                    <a:srgbClr val="154470"/>
                  </a:buClr>
                  <a:buSzTx/>
                  <a:buFont typeface="Arial" panose="020B0604020202020204" pitchFamily="34" charset="0"/>
                  <a:buChar char="•"/>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Review</a:t>
                </a:r>
              </a:p>
              <a:p>
                <a:pPr marL="347663" marR="0" lvl="2" indent="-171450" algn="l" defTabSz="449505" rtl="0" eaLnBrk="1" fontAlgn="auto" latinLnBrk="0" hangingPunct="1">
                  <a:lnSpc>
                    <a:spcPct val="100000"/>
                  </a:lnSpc>
                  <a:spcBef>
                    <a:spcPts val="0"/>
                  </a:spcBef>
                  <a:spcAft>
                    <a:spcPts val="0"/>
                  </a:spcAft>
                  <a:buClr>
                    <a:srgbClr val="154470"/>
                  </a:buClr>
                  <a:buSzTx/>
                  <a:buFont typeface="Arial" panose="020B0604020202020204" pitchFamily="34" charset="0"/>
                  <a:buChar char="•"/>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Standardization</a:t>
                </a:r>
              </a:p>
              <a:p>
                <a:pPr marL="347663" marR="0" lvl="2" indent="-171450" algn="l" defTabSz="449505" rtl="0" eaLnBrk="1" fontAlgn="auto" latinLnBrk="0" hangingPunct="1">
                  <a:lnSpc>
                    <a:spcPct val="100000"/>
                  </a:lnSpc>
                  <a:spcBef>
                    <a:spcPts val="0"/>
                  </a:spcBef>
                  <a:spcAft>
                    <a:spcPts val="0"/>
                  </a:spcAft>
                  <a:buClr>
                    <a:srgbClr val="154470"/>
                  </a:buClr>
                  <a:buSzTx/>
                  <a:buFont typeface="Arial" panose="020B0604020202020204" pitchFamily="34" charset="0"/>
                  <a:buChar char="•"/>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History</a:t>
                </a:r>
              </a:p>
              <a:p>
                <a:pPr marL="176213" marR="0" lvl="1" indent="0" algn="l" defTabSz="449505" rtl="0" eaLnBrk="1" fontAlgn="auto" latinLnBrk="0" hangingPunct="1">
                  <a:lnSpc>
                    <a:spcPct val="100000"/>
                  </a:lnSpc>
                  <a:spcBef>
                    <a:spcPts val="0"/>
                  </a:spcBef>
                  <a:spcAft>
                    <a:spcPts val="0"/>
                  </a:spcAft>
                  <a:buClr>
                    <a:srgbClr val="154470"/>
                  </a:buClr>
                  <a:buSzTx/>
                  <a:buFontTx/>
                  <a:buNone/>
                  <a:tabLst/>
                  <a:defRPr/>
                </a:pPr>
                <a:endPar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endParaRPr>
              </a:p>
            </p:txBody>
          </p:sp>
          <p:sp>
            <p:nvSpPr>
              <p:cNvPr id="12" name="Right Arrow 28">
                <a:extLst>
                  <a:ext uri="{FF2B5EF4-FFF2-40B4-BE49-F238E27FC236}">
                    <a16:creationId xmlns:a16="http://schemas.microsoft.com/office/drawing/2014/main" id="{06E7B48D-FE94-4FDB-B71E-F1C29006D39B}"/>
                  </a:ext>
                </a:extLst>
              </p:cNvPr>
              <p:cNvSpPr/>
              <p:nvPr/>
            </p:nvSpPr>
            <p:spPr>
              <a:xfrm>
                <a:off x="2568186" y="1624066"/>
                <a:ext cx="2392636" cy="591423"/>
              </a:xfrm>
              <a:prstGeom prst="rightArrow">
                <a:avLst>
                  <a:gd name="adj1" fmla="val 100000"/>
                  <a:gd name="adj2" fmla="val 23605"/>
                </a:avLst>
              </a:prstGeom>
              <a:solidFill>
                <a:srgbClr val="3C98B1"/>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201706" rtlCol="0" anchor="ctr"/>
              <a:lstStyle/>
              <a:p>
                <a:pPr marL="0" marR="0" lvl="0" indent="0" algn="ctr" defTabSz="44950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Arial" panose="020B0604020202020204" pitchFamily="34" charset="0"/>
                  </a:rPr>
                  <a:t>Policy &amp; Procedure</a:t>
                </a:r>
                <a:endParaRPr kumimoji="0" lang="en-US" sz="1000" b="1"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Arial" panose="020B0604020202020204" pitchFamily="34" charset="0"/>
                </a:endParaRPr>
              </a:p>
            </p:txBody>
          </p:sp>
        </p:grpSp>
        <p:grpSp>
          <p:nvGrpSpPr>
            <p:cNvPr id="8" name="Group 7">
              <a:extLst>
                <a:ext uri="{FF2B5EF4-FFF2-40B4-BE49-F238E27FC236}">
                  <a16:creationId xmlns:a16="http://schemas.microsoft.com/office/drawing/2014/main" id="{AC4FC777-9C38-7DDB-338B-941901583735}"/>
                </a:ext>
              </a:extLst>
            </p:cNvPr>
            <p:cNvGrpSpPr/>
            <p:nvPr/>
          </p:nvGrpSpPr>
          <p:grpSpPr>
            <a:xfrm>
              <a:off x="467509" y="1624066"/>
              <a:ext cx="2290095" cy="4533901"/>
              <a:chOff x="467509" y="1624066"/>
              <a:chExt cx="2290095" cy="4533901"/>
            </a:xfrm>
          </p:grpSpPr>
          <p:sp>
            <p:nvSpPr>
              <p:cNvPr id="9" name="Rectangle 8">
                <a:extLst>
                  <a:ext uri="{FF2B5EF4-FFF2-40B4-BE49-F238E27FC236}">
                    <a16:creationId xmlns:a16="http://schemas.microsoft.com/office/drawing/2014/main" id="{8EE3CC15-0378-ABE5-2B15-26F907AB1B33}"/>
                  </a:ext>
                </a:extLst>
              </p:cNvPr>
              <p:cNvSpPr/>
              <p:nvPr/>
            </p:nvSpPr>
            <p:spPr>
              <a:xfrm>
                <a:off x="497180" y="2235750"/>
                <a:ext cx="2136282" cy="3922217"/>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Ins="0" rtlCol="0" anchor="t"/>
              <a:lstStyle/>
              <a:p>
                <a:pPr marL="171450" marR="0" lvl="0" indent="-171450" algn="l" defTabSz="449505" rtl="0" eaLnBrk="1" fontAlgn="auto" latinLnBrk="0" hangingPunct="1">
                  <a:lnSpc>
                    <a:spcPct val="100000"/>
                  </a:lnSpc>
                  <a:spcBef>
                    <a:spcPts val="0"/>
                  </a:spcBef>
                  <a:spcAft>
                    <a:spcPts val="0"/>
                  </a:spcAft>
                  <a:buClr>
                    <a:srgbClr val="154470"/>
                  </a:buClr>
                  <a:buSzTx/>
                  <a:buFont typeface="Wingdings" panose="05000000000000000000" pitchFamily="2" charset="2"/>
                  <a:buChar char="q"/>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Determine a Structure</a:t>
                </a:r>
              </a:p>
              <a:p>
                <a:pPr marL="396875" marR="0" lvl="1" indent="-171450" algn="l" defTabSz="449505" rtl="0" eaLnBrk="1" fontAlgn="auto" latinLnBrk="0" hangingPunct="1">
                  <a:lnSpc>
                    <a:spcPct val="100000"/>
                  </a:lnSpc>
                  <a:spcBef>
                    <a:spcPts val="0"/>
                  </a:spcBef>
                  <a:spcAft>
                    <a:spcPts val="0"/>
                  </a:spcAft>
                  <a:buClr>
                    <a:srgbClr val="154470"/>
                  </a:buClr>
                  <a:buSzTx/>
                  <a:buFont typeface="Arial" panose="020B0604020202020204" pitchFamily="34" charset="0"/>
                  <a:buChar char="•"/>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Hierarchy</a:t>
                </a:r>
              </a:p>
              <a:p>
                <a:pPr marL="396875" marR="0" lvl="1" indent="-171450" algn="l" defTabSz="449505" rtl="0" eaLnBrk="1" fontAlgn="auto" latinLnBrk="0" hangingPunct="1">
                  <a:lnSpc>
                    <a:spcPct val="100000"/>
                  </a:lnSpc>
                  <a:spcBef>
                    <a:spcPts val="0"/>
                  </a:spcBef>
                  <a:spcAft>
                    <a:spcPts val="0"/>
                  </a:spcAft>
                  <a:buClr>
                    <a:srgbClr val="154470"/>
                  </a:buClr>
                  <a:buSzTx/>
                  <a:buFont typeface="Arial" panose="020B0604020202020204" pitchFamily="34" charset="0"/>
                  <a:buChar char="•"/>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Matrix</a:t>
                </a:r>
              </a:p>
              <a:p>
                <a:pPr marL="457200" marR="0" lvl="1" indent="0" algn="l" defTabSz="449505" rtl="0" eaLnBrk="1" fontAlgn="auto" latinLnBrk="0" hangingPunct="1">
                  <a:lnSpc>
                    <a:spcPct val="100000"/>
                  </a:lnSpc>
                  <a:spcBef>
                    <a:spcPts val="0"/>
                  </a:spcBef>
                  <a:spcAft>
                    <a:spcPts val="0"/>
                  </a:spcAft>
                  <a:buClr>
                    <a:srgbClr val="154470"/>
                  </a:buClr>
                  <a:buSzTx/>
                  <a:buFontTx/>
                  <a:buNone/>
                  <a:tabLst/>
                  <a:defRPr/>
                </a:pPr>
                <a:endPar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endParaRPr>
              </a:p>
              <a:p>
                <a:pPr marL="171450" marR="0" lvl="0" indent="-171450" algn="l" defTabSz="449505" rtl="0" eaLnBrk="1" fontAlgn="auto" latinLnBrk="0" hangingPunct="1">
                  <a:lnSpc>
                    <a:spcPct val="100000"/>
                  </a:lnSpc>
                  <a:spcBef>
                    <a:spcPts val="0"/>
                  </a:spcBef>
                  <a:spcAft>
                    <a:spcPts val="0"/>
                  </a:spcAft>
                  <a:buClr>
                    <a:srgbClr val="154470"/>
                  </a:buClr>
                  <a:buSzTx/>
                  <a:buFont typeface="Wingdings" panose="05000000000000000000" pitchFamily="2" charset="2"/>
                  <a:buChar char="q"/>
                  <a:tabLst/>
                  <a:defRPr/>
                </a:pPr>
                <a:r>
                  <a:rPr kumimoji="0" lang="en-US" sz="1100" b="1" i="0" u="none" strike="noStrike" kern="1200" cap="none" spc="0" normalizeH="0" baseline="0" noProof="0" dirty="0">
                    <a:ln w="0"/>
                    <a:solidFill>
                      <a:srgbClr val="00B050"/>
                    </a:solidFill>
                    <a:effectLst/>
                    <a:uLnTx/>
                    <a:uFillTx/>
                    <a:latin typeface="Avenir Next LT Pro" panose="020B0504020202020204" pitchFamily="34" charset="0"/>
                    <a:ea typeface="+mn-ea"/>
                    <a:cs typeface="Arial" panose="020B0604020202020204" pitchFamily="34" charset="0"/>
                  </a:rPr>
                  <a:t>Select a Sponsor</a:t>
                </a:r>
              </a:p>
              <a:p>
                <a:pPr marL="396875" marR="0" lvl="1" indent="-171450" algn="l" defTabSz="449505" rtl="0" eaLnBrk="1" fontAlgn="auto" latinLnBrk="0" hangingPunct="1">
                  <a:lnSpc>
                    <a:spcPct val="100000"/>
                  </a:lnSpc>
                  <a:spcBef>
                    <a:spcPts val="0"/>
                  </a:spcBef>
                  <a:spcAft>
                    <a:spcPts val="0"/>
                  </a:spcAft>
                  <a:buClr>
                    <a:srgbClr val="154470"/>
                  </a:buClr>
                  <a:buSzTx/>
                  <a:buFont typeface="Arial" panose="020B0604020202020204" pitchFamily="34" charset="0"/>
                  <a:buChar char="•"/>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Executive Leader</a:t>
                </a:r>
              </a:p>
              <a:p>
                <a:pPr marL="396875" marR="0" lvl="1" indent="-171450" algn="l" defTabSz="449505" rtl="0" eaLnBrk="1" fontAlgn="auto" latinLnBrk="0" hangingPunct="1">
                  <a:lnSpc>
                    <a:spcPct val="100000"/>
                  </a:lnSpc>
                  <a:spcBef>
                    <a:spcPts val="0"/>
                  </a:spcBef>
                  <a:spcAft>
                    <a:spcPts val="0"/>
                  </a:spcAft>
                  <a:buClr>
                    <a:srgbClr val="154470"/>
                  </a:buClr>
                  <a:buSzTx/>
                  <a:buFont typeface="Arial" panose="020B0604020202020204" pitchFamily="34" charset="0"/>
                  <a:buChar char="•"/>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Decision-maker</a:t>
                </a:r>
              </a:p>
              <a:p>
                <a:pPr marL="0" marR="0" lvl="0" indent="0" algn="l" defTabSz="449505" rtl="0" eaLnBrk="1" fontAlgn="auto" latinLnBrk="0" hangingPunct="1">
                  <a:lnSpc>
                    <a:spcPct val="100000"/>
                  </a:lnSpc>
                  <a:spcBef>
                    <a:spcPts val="0"/>
                  </a:spcBef>
                  <a:spcAft>
                    <a:spcPts val="0"/>
                  </a:spcAft>
                  <a:buClr>
                    <a:srgbClr val="154470"/>
                  </a:buClr>
                  <a:buSzTx/>
                  <a:buFontTx/>
                  <a:buNone/>
                  <a:tabLst/>
                  <a:defRPr/>
                </a:pPr>
                <a:endPar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endParaRPr>
              </a:p>
              <a:p>
                <a:pPr marL="171450" marR="0" lvl="0" indent="-171450" algn="l" defTabSz="449505" rtl="0" eaLnBrk="1" fontAlgn="auto" latinLnBrk="0" hangingPunct="1">
                  <a:lnSpc>
                    <a:spcPct val="100000"/>
                  </a:lnSpc>
                  <a:spcBef>
                    <a:spcPts val="0"/>
                  </a:spcBef>
                  <a:spcAft>
                    <a:spcPts val="0"/>
                  </a:spcAft>
                  <a:buClr>
                    <a:srgbClr val="154470"/>
                  </a:buClr>
                  <a:buSzTx/>
                  <a:buFont typeface="Wingdings" panose="05000000000000000000" pitchFamily="2" charset="2"/>
                  <a:buChar char="q"/>
                  <a:tabLst/>
                  <a:defRPr/>
                </a:pPr>
                <a:r>
                  <a:rPr kumimoji="0" lang="en-US" sz="1100" b="1" i="0" u="none" strike="noStrike" kern="1200" cap="none" spc="0" normalizeH="0" baseline="0" noProof="0" dirty="0">
                    <a:ln w="0"/>
                    <a:solidFill>
                      <a:srgbClr val="00B050"/>
                    </a:solidFill>
                    <a:effectLst/>
                    <a:uLnTx/>
                    <a:uFillTx/>
                    <a:latin typeface="Avenir Next LT Pro" panose="020B0504020202020204" pitchFamily="34" charset="0"/>
                    <a:ea typeface="+mn-ea"/>
                    <a:cs typeface="Arial" panose="020B0604020202020204" pitchFamily="34" charset="0"/>
                  </a:rPr>
                  <a:t>Build a Team</a:t>
                </a:r>
              </a:p>
              <a:p>
                <a:pPr marL="396875" marR="0" lvl="1" indent="-171450" algn="l" defTabSz="449505" rtl="0" eaLnBrk="1" fontAlgn="auto" latinLnBrk="0" hangingPunct="1">
                  <a:lnSpc>
                    <a:spcPct val="100000"/>
                  </a:lnSpc>
                  <a:spcBef>
                    <a:spcPts val="0"/>
                  </a:spcBef>
                  <a:spcAft>
                    <a:spcPts val="0"/>
                  </a:spcAft>
                  <a:buClr>
                    <a:srgbClr val="154470"/>
                  </a:buClr>
                  <a:buSzTx/>
                  <a:buFont typeface="Arial" panose="020B0604020202020204" pitchFamily="34" charset="0"/>
                  <a:buChar char="•"/>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Steering Committee</a:t>
                </a:r>
              </a:p>
              <a:p>
                <a:pPr marL="576263" marR="0" lvl="1" indent="-171450" algn="l" defTabSz="449505" rtl="0" eaLnBrk="1" fontAlgn="auto" latinLnBrk="0" hangingPunct="1">
                  <a:lnSpc>
                    <a:spcPct val="100000"/>
                  </a:lnSpc>
                  <a:spcBef>
                    <a:spcPts val="0"/>
                  </a:spcBef>
                  <a:spcAft>
                    <a:spcPts val="0"/>
                  </a:spcAft>
                  <a:buClr>
                    <a:srgbClr val="154470"/>
                  </a:buClr>
                  <a:buSzTx/>
                  <a:buFont typeface="Arial" panose="020B0604020202020204" pitchFamily="34" charset="0"/>
                  <a:buChar char="•"/>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Key Leaders</a:t>
                </a:r>
              </a:p>
              <a:p>
                <a:pPr marL="576263" marR="0" lvl="1" indent="-171450" algn="l" defTabSz="449505" rtl="0" eaLnBrk="1" fontAlgn="auto" latinLnBrk="0" hangingPunct="1">
                  <a:lnSpc>
                    <a:spcPct val="100000"/>
                  </a:lnSpc>
                  <a:spcBef>
                    <a:spcPts val="0"/>
                  </a:spcBef>
                  <a:spcAft>
                    <a:spcPts val="0"/>
                  </a:spcAft>
                  <a:buClr>
                    <a:srgbClr val="154470"/>
                  </a:buClr>
                  <a:buSzTx/>
                  <a:buFont typeface="Arial" panose="020B0604020202020204" pitchFamily="34" charset="0"/>
                  <a:buChar char="•"/>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Influencers</a:t>
                </a:r>
              </a:p>
              <a:p>
                <a:pPr marL="576263" marR="0" lvl="1" indent="-171450" algn="l" defTabSz="449505" rtl="0" eaLnBrk="1" fontAlgn="auto" latinLnBrk="0" hangingPunct="1">
                  <a:lnSpc>
                    <a:spcPct val="100000"/>
                  </a:lnSpc>
                  <a:spcBef>
                    <a:spcPts val="0"/>
                  </a:spcBef>
                  <a:spcAft>
                    <a:spcPts val="0"/>
                  </a:spcAft>
                  <a:buClr>
                    <a:srgbClr val="154470"/>
                  </a:buClr>
                  <a:buSzTx/>
                  <a:buFont typeface="Arial" panose="020B0604020202020204" pitchFamily="34" charset="0"/>
                  <a:buChar char="•"/>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All Areas Represented</a:t>
                </a:r>
              </a:p>
              <a:p>
                <a:pPr marL="628650" marR="0" lvl="1" indent="-171450" algn="l" defTabSz="449505" rtl="0" eaLnBrk="1" fontAlgn="auto" latinLnBrk="0" hangingPunct="1">
                  <a:lnSpc>
                    <a:spcPct val="100000"/>
                  </a:lnSpc>
                  <a:spcBef>
                    <a:spcPts val="0"/>
                  </a:spcBef>
                  <a:spcAft>
                    <a:spcPts val="0"/>
                  </a:spcAft>
                  <a:buClr>
                    <a:srgbClr val="154470"/>
                  </a:buClr>
                  <a:buSzTx/>
                  <a:buFont typeface="Arial" panose="020B0604020202020204" pitchFamily="34" charset="0"/>
                  <a:buChar char="•"/>
                  <a:tabLst/>
                  <a:defRPr/>
                </a:pPr>
                <a:endPar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endParaRPr>
              </a:p>
              <a:p>
                <a:pPr marL="171450" marR="0" lvl="0" indent="-171450" algn="l" defTabSz="449505" rtl="0" eaLnBrk="1" fontAlgn="auto" latinLnBrk="0" hangingPunct="1">
                  <a:lnSpc>
                    <a:spcPct val="100000"/>
                  </a:lnSpc>
                  <a:spcBef>
                    <a:spcPts val="0"/>
                  </a:spcBef>
                  <a:spcAft>
                    <a:spcPts val="0"/>
                  </a:spcAft>
                  <a:buClr>
                    <a:srgbClr val="154470"/>
                  </a:buClr>
                  <a:buSzTx/>
                  <a:buFont typeface="Wingdings" panose="05000000000000000000" pitchFamily="2" charset="2"/>
                  <a:buChar char="q"/>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Responsibilities</a:t>
                </a:r>
              </a:p>
              <a:p>
                <a:pPr marL="396875" marR="0" lvl="1" indent="-171450" algn="l" defTabSz="449505" rtl="0" eaLnBrk="1" fontAlgn="auto" latinLnBrk="0" hangingPunct="1">
                  <a:lnSpc>
                    <a:spcPct val="100000"/>
                  </a:lnSpc>
                  <a:spcBef>
                    <a:spcPts val="0"/>
                  </a:spcBef>
                  <a:spcAft>
                    <a:spcPts val="0"/>
                  </a:spcAft>
                  <a:buClr>
                    <a:srgbClr val="154470"/>
                  </a:buClr>
                  <a:buSzTx/>
                  <a:buFont typeface="Arial" panose="020B0604020202020204" pitchFamily="34" charset="0"/>
                  <a:buChar char="•"/>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Assign Roles</a:t>
                </a:r>
              </a:p>
              <a:p>
                <a:pPr marL="396875" marR="0" lvl="1" indent="-171450" algn="l" defTabSz="449505" rtl="0" eaLnBrk="1" fontAlgn="auto" latinLnBrk="0" hangingPunct="1">
                  <a:lnSpc>
                    <a:spcPct val="100000"/>
                  </a:lnSpc>
                  <a:spcBef>
                    <a:spcPts val="0"/>
                  </a:spcBef>
                  <a:spcAft>
                    <a:spcPts val="0"/>
                  </a:spcAft>
                  <a:buClr>
                    <a:srgbClr val="154470"/>
                  </a:buClr>
                  <a:buSzTx/>
                  <a:buFont typeface="Arial" panose="020B0604020202020204" pitchFamily="34" charset="0"/>
                  <a:buChar char="•"/>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Skill Set Requirements</a:t>
                </a:r>
              </a:p>
              <a:p>
                <a:pPr marL="396875" marR="0" lvl="1" indent="-171450" algn="l" defTabSz="449505" rtl="0" eaLnBrk="1" fontAlgn="auto" latinLnBrk="0" hangingPunct="1">
                  <a:lnSpc>
                    <a:spcPct val="100000"/>
                  </a:lnSpc>
                  <a:spcBef>
                    <a:spcPts val="0"/>
                  </a:spcBef>
                  <a:spcAft>
                    <a:spcPts val="0"/>
                  </a:spcAft>
                  <a:buClr>
                    <a:srgbClr val="154470"/>
                  </a:buClr>
                  <a:buSzTx/>
                  <a:buFont typeface="Arial" panose="020B0604020202020204" pitchFamily="34" charset="0"/>
                  <a:buChar char="•"/>
                  <a:tabLst/>
                  <a:defRPr/>
                </a:pPr>
                <a:r>
                  <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Job Descriptions</a:t>
                </a:r>
              </a:p>
              <a:p>
                <a:pPr marL="225425" marR="0" lvl="1" indent="0" algn="l" defTabSz="449505" rtl="0" eaLnBrk="1" fontAlgn="auto" latinLnBrk="0" hangingPunct="1">
                  <a:lnSpc>
                    <a:spcPct val="100000"/>
                  </a:lnSpc>
                  <a:spcBef>
                    <a:spcPts val="0"/>
                  </a:spcBef>
                  <a:spcAft>
                    <a:spcPts val="0"/>
                  </a:spcAft>
                  <a:buClr>
                    <a:srgbClr val="154470"/>
                  </a:buClr>
                  <a:buSzTx/>
                  <a:buFontTx/>
                  <a:buNone/>
                  <a:tabLst/>
                  <a:defRPr/>
                </a:pPr>
                <a:endParaRPr kumimoji="0" lang="en-US" sz="11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endParaRPr>
              </a:p>
            </p:txBody>
          </p:sp>
          <p:sp>
            <p:nvSpPr>
              <p:cNvPr id="10" name="Right Arrow 29">
                <a:extLst>
                  <a:ext uri="{FF2B5EF4-FFF2-40B4-BE49-F238E27FC236}">
                    <a16:creationId xmlns:a16="http://schemas.microsoft.com/office/drawing/2014/main" id="{8784B3A4-63B7-DB6D-8621-874D7E009168}"/>
                  </a:ext>
                </a:extLst>
              </p:cNvPr>
              <p:cNvSpPr/>
              <p:nvPr/>
            </p:nvSpPr>
            <p:spPr>
              <a:xfrm>
                <a:off x="467509" y="1624066"/>
                <a:ext cx="2290095" cy="591423"/>
              </a:xfrm>
              <a:prstGeom prst="rightArrow">
                <a:avLst>
                  <a:gd name="adj1" fmla="val 100000"/>
                  <a:gd name="adj2" fmla="val 20433"/>
                </a:avLst>
              </a:prstGeom>
              <a:solidFill>
                <a:srgbClr val="154470"/>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201706" rtlCol="0" anchor="ctr"/>
              <a:lstStyle/>
              <a:p>
                <a:pPr marL="0" marR="0" lvl="0" indent="0" algn="ctr" defTabSz="44950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Arial" panose="020B0604020202020204" pitchFamily="34" charset="0"/>
                  </a:rPr>
                  <a:t>Roles &amp; Responsibilities</a:t>
                </a:r>
                <a:endParaRPr kumimoji="0" lang="en-US" sz="1000" b="1"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Arial" panose="020B0604020202020204" pitchFamily="34" charset="0"/>
                </a:endParaRPr>
              </a:p>
            </p:txBody>
          </p:sp>
        </p:grpSp>
      </p:grpSp>
      <p:pic>
        <p:nvPicPr>
          <p:cNvPr id="20" name="Picture 19" descr="A diagram of process and technology&#10;&#10;Description automatically generated">
            <a:extLst>
              <a:ext uri="{FF2B5EF4-FFF2-40B4-BE49-F238E27FC236}">
                <a16:creationId xmlns:a16="http://schemas.microsoft.com/office/drawing/2014/main" id="{73254A4F-C16D-D4C1-3103-A541EE5527ED}"/>
              </a:ext>
            </a:extLst>
          </p:cNvPr>
          <p:cNvPicPr>
            <a:picLocks noChangeAspect="1"/>
          </p:cNvPicPr>
          <p:nvPr/>
        </p:nvPicPr>
        <p:blipFill>
          <a:blip r:embed="rId3"/>
          <a:stretch>
            <a:fillRect/>
          </a:stretch>
        </p:blipFill>
        <p:spPr>
          <a:xfrm>
            <a:off x="10456416" y="113746"/>
            <a:ext cx="1288930" cy="1122799"/>
          </a:xfrm>
          <a:prstGeom prst="rect">
            <a:avLst/>
          </a:prstGeom>
        </p:spPr>
      </p:pic>
      <p:sp>
        <p:nvSpPr>
          <p:cNvPr id="19" name="Callout: Left-Right Arrow 18">
            <a:extLst>
              <a:ext uri="{FF2B5EF4-FFF2-40B4-BE49-F238E27FC236}">
                <a16:creationId xmlns:a16="http://schemas.microsoft.com/office/drawing/2014/main" id="{EA2A2810-EBF8-E46D-01D2-44FD5614153E}"/>
              </a:ext>
            </a:extLst>
          </p:cNvPr>
          <p:cNvSpPr/>
          <p:nvPr/>
        </p:nvSpPr>
        <p:spPr>
          <a:xfrm>
            <a:off x="695250" y="5441407"/>
            <a:ext cx="10692440" cy="387892"/>
          </a:xfrm>
          <a:prstGeom prst="leftRightArrowCallout">
            <a:avLst>
              <a:gd name="adj1" fmla="val 19595"/>
              <a:gd name="adj2" fmla="val 50000"/>
              <a:gd name="adj3" fmla="val 25000"/>
              <a:gd name="adj4" fmla="val 98751"/>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venir Next LT Pro"/>
                <a:ea typeface="+mn-ea"/>
                <a:cs typeface="+mn-cs"/>
              </a:rPr>
              <a:t>Training</a:t>
            </a:r>
            <a:r>
              <a:rPr kumimoji="0" lang="en-US" sz="1000" b="0" i="0" u="none" strike="noStrike" kern="1200" cap="none" spc="0" normalizeH="0" baseline="0" noProof="0" dirty="0">
                <a:ln>
                  <a:noFill/>
                </a:ln>
                <a:solidFill>
                  <a:srgbClr val="000000"/>
                </a:solidFill>
                <a:effectLst/>
                <a:uLnTx/>
                <a:uFillTx/>
                <a:latin typeface="Avenir Next LT Pro"/>
                <a:ea typeface="+mn-ea"/>
                <a:cs typeface="+mn-cs"/>
              </a:rPr>
              <a:t> </a:t>
            </a:r>
            <a:r>
              <a:rPr kumimoji="0" lang="en-US" sz="1000" b="1" i="0" u="none" strike="noStrike" kern="1200" cap="none" spc="0" normalizeH="0" baseline="0" noProof="0" dirty="0">
                <a:ln>
                  <a:noFill/>
                </a:ln>
                <a:solidFill>
                  <a:srgbClr val="FFFFFF"/>
                </a:solidFill>
                <a:effectLst/>
                <a:uLnTx/>
                <a:uFillTx/>
                <a:latin typeface="Avenir Next LT Pro"/>
                <a:ea typeface="+mn-ea"/>
                <a:cs typeface="+mn-cs"/>
              </a:rPr>
              <a:t>&amp;</a:t>
            </a:r>
            <a:r>
              <a:rPr kumimoji="0" lang="en-US" sz="1000" b="0" i="0" u="none" strike="noStrike" kern="1200" cap="none" spc="0" normalizeH="0" baseline="0" noProof="0" dirty="0">
                <a:ln>
                  <a:noFill/>
                </a:ln>
                <a:solidFill>
                  <a:srgbClr val="000000"/>
                </a:solidFill>
                <a:effectLst/>
                <a:uLnTx/>
                <a:uFillTx/>
                <a:latin typeface="Avenir Next LT Pro"/>
                <a:ea typeface="+mn-ea"/>
                <a:cs typeface="+mn-cs"/>
              </a:rPr>
              <a:t> </a:t>
            </a:r>
            <a:r>
              <a:rPr kumimoji="0" lang="en-US" sz="1000" b="1" i="0" u="none" strike="noStrike" kern="1200" cap="none" spc="0" normalizeH="0" baseline="0" noProof="0" dirty="0">
                <a:ln>
                  <a:noFill/>
                </a:ln>
                <a:solidFill>
                  <a:srgbClr val="FFFFFF"/>
                </a:solidFill>
                <a:effectLst/>
                <a:uLnTx/>
                <a:uFillTx/>
                <a:latin typeface="Avenir Next LT Pro"/>
                <a:ea typeface="+mn-ea"/>
                <a:cs typeface="+mn-cs"/>
              </a:rPr>
              <a:t>Education</a:t>
            </a:r>
          </a:p>
        </p:txBody>
      </p:sp>
    </p:spTree>
    <p:extLst>
      <p:ext uri="{BB962C8B-B14F-4D97-AF65-F5344CB8AC3E}">
        <p14:creationId xmlns:p14="http://schemas.microsoft.com/office/powerpoint/2010/main" val="11177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1B75E1-95A9-2EB7-D3B6-8C0B384EAB2D}"/>
              </a:ext>
            </a:extLst>
          </p:cNvPr>
          <p:cNvSpPr>
            <a:spLocks noGrp="1"/>
          </p:cNvSpPr>
          <p:nvPr>
            <p:ph type="body" sz="quarter" idx="10"/>
          </p:nvPr>
        </p:nvSpPr>
        <p:spPr>
          <a:xfrm>
            <a:off x="3670300" y="4512406"/>
            <a:ext cx="7777480" cy="467636"/>
          </a:xfrm>
        </p:spPr>
        <p:txBody>
          <a:bodyPr/>
          <a:lstStyle/>
          <a:p>
            <a:r>
              <a:rPr lang="en-US" sz="2800" dirty="0"/>
              <a:t>Thank you</a:t>
            </a:r>
          </a:p>
        </p:txBody>
      </p:sp>
      <p:sp>
        <p:nvSpPr>
          <p:cNvPr id="3" name="Text Placeholder 2">
            <a:extLst>
              <a:ext uri="{FF2B5EF4-FFF2-40B4-BE49-F238E27FC236}">
                <a16:creationId xmlns:a16="http://schemas.microsoft.com/office/drawing/2014/main" id="{198F91EA-380C-F84C-5307-D88F7B48C811}"/>
              </a:ext>
            </a:extLst>
          </p:cNvPr>
          <p:cNvSpPr>
            <a:spLocks noGrp="1"/>
          </p:cNvSpPr>
          <p:nvPr>
            <p:ph type="body" sz="quarter" idx="11"/>
          </p:nvPr>
        </p:nvSpPr>
        <p:spPr/>
        <p:txBody>
          <a:bodyPr/>
          <a:lstStyle/>
          <a:p>
            <a:pPr>
              <a:lnSpc>
                <a:spcPct val="100000"/>
              </a:lnSpc>
              <a:spcBef>
                <a:spcPts val="0"/>
              </a:spcBef>
            </a:pPr>
            <a:r>
              <a:rPr lang="en-US" sz="1400" dirty="0"/>
              <a:t>Jackie Simik, B.S., CPC-A</a:t>
            </a:r>
          </a:p>
          <a:p>
            <a:pPr>
              <a:lnSpc>
                <a:spcPct val="100000"/>
              </a:lnSpc>
              <a:spcBef>
                <a:spcPts val="0"/>
              </a:spcBef>
            </a:pPr>
            <a:r>
              <a:rPr lang="en-US" sz="1200" u="sng" dirty="0">
                <a:hlinkClick r:id="rId3">
                  <a:extLst>
                    <a:ext uri="{A12FA001-AC4F-418D-AE19-62706E023703}">
                      <ahyp:hlinkClr xmlns:ahyp="http://schemas.microsoft.com/office/drawing/2018/hyperlinkcolor" val="tx"/>
                    </a:ext>
                  </a:extLst>
                </a:hlinkClick>
              </a:rPr>
              <a:t>www.linkedin.com/in/jacquelinesimik/</a:t>
            </a:r>
            <a:endParaRPr lang="en-US" sz="1200" u="sng" dirty="0"/>
          </a:p>
        </p:txBody>
      </p:sp>
      <p:sp>
        <p:nvSpPr>
          <p:cNvPr id="4" name="Text Placeholder 1">
            <a:extLst>
              <a:ext uri="{FF2B5EF4-FFF2-40B4-BE49-F238E27FC236}">
                <a16:creationId xmlns:a16="http://schemas.microsoft.com/office/drawing/2014/main" id="{509E053F-A1E6-273B-3FD4-4061ACC16A47}"/>
              </a:ext>
            </a:extLst>
          </p:cNvPr>
          <p:cNvSpPr txBox="1">
            <a:spLocks/>
          </p:cNvSpPr>
          <p:nvPr/>
        </p:nvSpPr>
        <p:spPr>
          <a:xfrm>
            <a:off x="6725920" y="2569521"/>
            <a:ext cx="1917966" cy="752799"/>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4800" b="0" i="0" kern="1200" cap="all" baseline="0">
                <a:solidFill>
                  <a:schemeClr val="bg1"/>
                </a:solidFill>
                <a:latin typeface="Avenir Next LT Pro" panose="020B0504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0" i="0" u="none" strike="noStrike" kern="1200" cap="all" spc="0" normalizeH="0" baseline="0" noProof="0" dirty="0">
                <a:ln>
                  <a:noFill/>
                </a:ln>
                <a:solidFill>
                  <a:srgbClr val="FFFFFF"/>
                </a:solidFill>
                <a:effectLst/>
                <a:uLnTx/>
                <a:uFillTx/>
                <a:latin typeface="Avenir Next LT Pro" panose="020B0504020202020204" pitchFamily="34" charset="77"/>
                <a:ea typeface="+mn-ea"/>
                <a:cs typeface="+mn-cs"/>
              </a:rPr>
              <a:t>Q &amp; A </a:t>
            </a:r>
          </a:p>
        </p:txBody>
      </p:sp>
    </p:spTree>
    <p:extLst>
      <p:ext uri="{BB962C8B-B14F-4D97-AF65-F5344CB8AC3E}">
        <p14:creationId xmlns:p14="http://schemas.microsoft.com/office/powerpoint/2010/main" val="3252454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EC25A-59D3-0123-75FC-4C4A04E88AAB}"/>
              </a:ext>
            </a:extLst>
          </p:cNvPr>
          <p:cNvSpPr>
            <a:spLocks noGrp="1"/>
          </p:cNvSpPr>
          <p:nvPr>
            <p:ph type="title"/>
          </p:nvPr>
        </p:nvSpPr>
        <p:spPr>
          <a:xfrm>
            <a:off x="585281" y="272747"/>
            <a:ext cx="10515600" cy="451998"/>
          </a:xfrm>
          <a:prstGeom prst="rect">
            <a:avLst/>
          </a:prstGeom>
        </p:spPr>
        <p:txBody>
          <a:bodyPr/>
          <a:lstStyle/>
          <a:p>
            <a:r>
              <a:rPr lang="en-US" b="1" dirty="0"/>
              <a:t>Data Governance </a:t>
            </a:r>
            <a:r>
              <a:rPr lang="en-US" dirty="0"/>
              <a:t>Resources</a:t>
            </a:r>
          </a:p>
        </p:txBody>
      </p:sp>
      <p:sp>
        <p:nvSpPr>
          <p:cNvPr id="3" name="TextBox 2">
            <a:extLst>
              <a:ext uri="{FF2B5EF4-FFF2-40B4-BE49-F238E27FC236}">
                <a16:creationId xmlns:a16="http://schemas.microsoft.com/office/drawing/2014/main" id="{F773F663-47A9-8B39-7EB8-751E75942523}"/>
              </a:ext>
            </a:extLst>
          </p:cNvPr>
          <p:cNvSpPr txBox="1"/>
          <p:nvPr/>
        </p:nvSpPr>
        <p:spPr>
          <a:xfrm>
            <a:off x="469371" y="1166842"/>
            <a:ext cx="10972800"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venir Next LT Pro"/>
                <a:ea typeface="+mn-ea"/>
                <a:cs typeface="+mn-cs"/>
              </a:rPr>
              <a:t>Health &amp; Human Services: HPH Cybersecurity Gateway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venir Next LT Pro"/>
                <a:ea typeface="+mn-ea"/>
                <a:cs typeface="+mn-cs"/>
                <a:hlinkClick r:id="rId3"/>
              </a:rPr>
              <a:t>https://hhscyber.hhs.gov/</a:t>
            </a:r>
            <a:endParaRPr kumimoji="0" lang="en-US" sz="1400" b="0" i="0" u="none" strike="noStrike" kern="1200" cap="none" spc="0" normalizeH="0" baseline="0" noProof="0" dirty="0">
              <a:ln>
                <a:noFill/>
              </a:ln>
              <a:solidFill>
                <a:srgbClr val="000000"/>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venir Next LT Pro"/>
                <a:ea typeface="+mn-ea"/>
                <a:cs typeface="+mn-cs"/>
              </a:rPr>
              <a:t>American Health Information Management Association (AHIMA)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venir Next LT Pro"/>
                <a:ea typeface="+mn-ea"/>
                <a:cs typeface="+mn-cs"/>
                <a:hlinkClick r:id="rId4"/>
              </a:rPr>
              <a:t>https://www.ahima.org</a:t>
            </a:r>
            <a:endParaRPr kumimoji="0" lang="en-US" sz="1400" b="0" i="0" u="none" strike="noStrike" kern="1200" cap="none" spc="0" normalizeH="0" baseline="0" noProof="0" dirty="0">
              <a:ln>
                <a:noFill/>
              </a:ln>
              <a:solidFill>
                <a:srgbClr val="000000"/>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venir Next LT Pro"/>
                <a:ea typeface="+mn-ea"/>
                <a:cs typeface="+mn-cs"/>
              </a:rPr>
              <a:t>The Office of the National Coordinator for Health Information Technology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venir Next LT Pro"/>
                <a:ea typeface="+mn-ea"/>
                <a:cs typeface="+mn-cs"/>
                <a:hlinkClick r:id="rId5"/>
              </a:rPr>
              <a:t>https://www.healthit.gov/playbook/ambulatory-guide/data-governance/</a:t>
            </a:r>
            <a:endParaRPr kumimoji="0" lang="en-US" sz="1400" b="0" i="0" u="none" strike="noStrike" kern="1200" cap="none" spc="0" normalizeH="0" baseline="0" noProof="0" dirty="0">
              <a:ln>
                <a:noFill/>
              </a:ln>
              <a:solidFill>
                <a:srgbClr val="000000"/>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venir Next LT Pro"/>
                <a:ea typeface="+mn-ea"/>
                <a:cs typeface="+mn-cs"/>
              </a:rPr>
              <a:t>Centers for Disease Control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venir Next LT Pro"/>
                <a:ea typeface="+mn-ea"/>
                <a:cs typeface="+mn-cs"/>
                <a:hlinkClick r:id="rId6"/>
              </a:rPr>
              <a:t>https://www.cdc.gov/healthyyouth/evaluation/pdf/brief3b.pdf</a:t>
            </a:r>
            <a:endParaRPr kumimoji="0" lang="en-US" sz="1400" b="0" i="0" u="none" strike="noStrike" kern="1200" cap="none" spc="0" normalizeH="0" baseline="0" noProof="0" dirty="0">
              <a:ln>
                <a:noFill/>
              </a:ln>
              <a:solidFill>
                <a:srgbClr val="000000"/>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venir Next LT Pro"/>
                <a:ea typeface="+mn-ea"/>
                <a:cs typeface="+mn-cs"/>
              </a:rPr>
              <a:t>Agency for Healthcare Research and Quality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venir Next LT Pro"/>
                <a:ea typeface="+mn-ea"/>
                <a:cs typeface="+mn-cs"/>
                <a:hlinkClick r:id="rId7"/>
              </a:rPr>
              <a:t>https://www.ahrq.gov/ncepcr/tools/transform-qi/deliver-facilitation/healthit-advisor-handbook.html</a:t>
            </a:r>
            <a:endParaRPr kumimoji="0" lang="en-US" sz="1400" b="0" i="0" u="none" strike="noStrike" kern="1200" cap="none" spc="0" normalizeH="0" baseline="0" noProof="0" dirty="0">
              <a:ln>
                <a:noFill/>
              </a:ln>
              <a:solidFill>
                <a:srgbClr val="000000"/>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venir Next LT Pro"/>
                <a:ea typeface="+mn-ea"/>
                <a:cs typeface="+mn-cs"/>
              </a:rPr>
              <a:t>Centers of Excellence Resource &amp; Advisory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venir Next LT Pro"/>
                <a:ea typeface="+mn-ea"/>
                <a:cs typeface="+mn-cs"/>
                <a:hlinkClick r:id="rId8"/>
              </a:rPr>
              <a:t>https://resources.data.gov/</a:t>
            </a:r>
            <a:endParaRPr kumimoji="0" lang="en-US" sz="1400" b="0" i="0" u="none" strike="noStrike" kern="1200" cap="none" spc="0" normalizeH="0" baseline="0" noProof="0" dirty="0">
              <a:ln>
                <a:noFill/>
              </a:ln>
              <a:solidFill>
                <a:srgbClr val="000000"/>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venir Next LT Pro"/>
              <a:ea typeface="+mn-ea"/>
              <a:cs typeface="+mn-cs"/>
            </a:endParaRPr>
          </a:p>
        </p:txBody>
      </p:sp>
    </p:spTree>
    <p:extLst>
      <p:ext uri="{BB962C8B-B14F-4D97-AF65-F5344CB8AC3E}">
        <p14:creationId xmlns:p14="http://schemas.microsoft.com/office/powerpoint/2010/main" val="3834774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1F5816-1AA5-4E40-8DC2-88981EB0D966}"/>
              </a:ext>
            </a:extLst>
          </p:cNvPr>
          <p:cNvSpPr>
            <a:spLocks noGrp="1"/>
          </p:cNvSpPr>
          <p:nvPr>
            <p:ph type="title"/>
          </p:nvPr>
        </p:nvSpPr>
        <p:spPr/>
        <p:txBody>
          <a:bodyPr/>
          <a:lstStyle/>
          <a:p>
            <a:r>
              <a:rPr lang="en-US"/>
              <a:t>Questions?</a:t>
            </a:r>
          </a:p>
        </p:txBody>
      </p:sp>
      <p:pic>
        <p:nvPicPr>
          <p:cNvPr id="7" name="Picture Placeholder 6" descr="A picture containing text, vector graphics&#10;&#10;Description automatically generated">
            <a:extLst>
              <a:ext uri="{FF2B5EF4-FFF2-40B4-BE49-F238E27FC236}">
                <a16:creationId xmlns:a16="http://schemas.microsoft.com/office/drawing/2014/main" id="{252F97F7-0B60-4611-BD23-007A70B4DD05}"/>
              </a:ext>
            </a:extLst>
          </p:cNvPr>
          <p:cNvPicPr>
            <a:picLocks noGrp="1" noChangeAspect="1"/>
          </p:cNvPicPr>
          <p:nvPr>
            <p:ph type="pic" sz="half" idx="21"/>
          </p:nvPr>
        </p:nvPicPr>
        <p:blipFill>
          <a:blip r:embed="rId3">
            <a:extLst>
              <a:ext uri="{28A0092B-C50C-407E-A947-70E740481C1C}">
                <a14:useLocalDpi xmlns:a14="http://schemas.microsoft.com/office/drawing/2010/main" val="0"/>
              </a:ext>
            </a:extLst>
          </a:blip>
          <a:srcRect t="4047" b="4047"/>
          <a:stretch>
            <a:fillRect/>
          </a:stretch>
        </p:blipFill>
        <p:spPr/>
      </p:pic>
      <p:pic>
        <p:nvPicPr>
          <p:cNvPr id="9" name="Picture Placeholder 8" descr="A picture containing logo&#10;&#10;Description automatically generated">
            <a:extLst>
              <a:ext uri="{FF2B5EF4-FFF2-40B4-BE49-F238E27FC236}">
                <a16:creationId xmlns:a16="http://schemas.microsoft.com/office/drawing/2014/main" id="{611D5AD7-46EC-4502-8156-15E65C2DAF2B}"/>
              </a:ext>
            </a:extLst>
          </p:cNvPr>
          <p:cNvPicPr>
            <a:picLocks noGrp="1" noChangeAspect="1"/>
          </p:cNvPicPr>
          <p:nvPr>
            <p:ph type="pic" sz="half" idx="22"/>
          </p:nvPr>
        </p:nvPicPr>
        <p:blipFill>
          <a:blip r:embed="rId4">
            <a:extLst>
              <a:ext uri="{28A0092B-C50C-407E-A947-70E740481C1C}">
                <a14:useLocalDpi xmlns:a14="http://schemas.microsoft.com/office/drawing/2010/main" val="0"/>
              </a:ext>
            </a:extLst>
          </a:blip>
          <a:srcRect t="4063" b="4063"/>
          <a:stretch>
            <a:fillRect/>
          </a:stretch>
        </p:blipFill>
        <p:spPr/>
      </p:pic>
      <p:pic>
        <p:nvPicPr>
          <p:cNvPr id="2" name="Picture 1">
            <a:extLst>
              <a:ext uri="{FF2B5EF4-FFF2-40B4-BE49-F238E27FC236}">
                <a16:creationId xmlns:a16="http://schemas.microsoft.com/office/drawing/2014/main" id="{B62B0234-D04E-C284-CA75-0C51409D4E45}"/>
              </a:ext>
            </a:extLst>
          </p:cNvPr>
          <p:cNvPicPr>
            <a:picLocks noChangeAspect="1"/>
          </p:cNvPicPr>
          <p:nvPr/>
        </p:nvPicPr>
        <p:blipFill>
          <a:blip r:embed="rId5"/>
          <a:stretch>
            <a:fillRect/>
          </a:stretch>
        </p:blipFill>
        <p:spPr>
          <a:xfrm>
            <a:off x="10792818" y="105457"/>
            <a:ext cx="1197673" cy="883390"/>
          </a:xfrm>
          <a:prstGeom prst="rect">
            <a:avLst/>
          </a:prstGeom>
        </p:spPr>
      </p:pic>
    </p:spTree>
    <p:extLst>
      <p:ext uri="{BB962C8B-B14F-4D97-AF65-F5344CB8AC3E}">
        <p14:creationId xmlns:p14="http://schemas.microsoft.com/office/powerpoint/2010/main" val="277488649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7E82F-76DB-481F-BB1A-B23B5C2F3E1F}"/>
              </a:ext>
            </a:extLst>
          </p:cNvPr>
          <p:cNvSpPr>
            <a:spLocks noGrp="1"/>
          </p:cNvSpPr>
          <p:nvPr>
            <p:ph type="title"/>
          </p:nvPr>
        </p:nvSpPr>
        <p:spPr>
          <a:xfrm>
            <a:off x="6775703" y="566928"/>
            <a:ext cx="4578337" cy="1161288"/>
          </a:xfrm>
        </p:spPr>
        <p:txBody>
          <a:bodyPr anchor="b">
            <a:normAutofit/>
          </a:bodyPr>
          <a:lstStyle/>
          <a:p>
            <a:r>
              <a:rPr lang="en-US" sz="2800" dirty="0"/>
              <a:t>Continue the Conversation </a:t>
            </a:r>
            <a:br>
              <a:rPr lang="en-US" sz="2500" dirty="0"/>
            </a:br>
            <a:endParaRPr lang="en-US" sz="2500" dirty="0"/>
          </a:p>
        </p:txBody>
      </p:sp>
      <p:pic>
        <p:nvPicPr>
          <p:cNvPr id="5" name="Picture 7" descr="A close up of a piece of paper&#10;&#10;Description generated with high confidence">
            <a:extLst>
              <a:ext uri="{FF2B5EF4-FFF2-40B4-BE49-F238E27FC236}">
                <a16:creationId xmlns:a16="http://schemas.microsoft.com/office/drawing/2014/main" id="{1DB12A92-1ADB-4996-B19B-525EBECBEA80}"/>
              </a:ext>
            </a:extLst>
          </p:cNvPr>
          <p:cNvPicPr>
            <a:picLocks noChangeAspect="1"/>
          </p:cNvPicPr>
          <p:nvPr/>
        </p:nvPicPr>
        <p:blipFill rotWithShape="1">
          <a:blip r:embed="rId3"/>
          <a:srcRect l="3145" r="9521" b="-1"/>
          <a:stretch/>
        </p:blipFill>
        <p:spPr>
          <a:xfrm>
            <a:off x="838199" y="566928"/>
            <a:ext cx="5157216" cy="5285232"/>
          </a:xfrm>
          <a:prstGeom prst="rect">
            <a:avLst/>
          </a:prstGeom>
        </p:spPr>
      </p:pic>
      <p:sp>
        <p:nvSpPr>
          <p:cNvPr id="3" name="Content Placeholder 2">
            <a:extLst>
              <a:ext uri="{FF2B5EF4-FFF2-40B4-BE49-F238E27FC236}">
                <a16:creationId xmlns:a16="http://schemas.microsoft.com/office/drawing/2014/main" id="{4BEC1112-D202-4F84-8F66-B496DE099EA0}"/>
              </a:ext>
            </a:extLst>
          </p:cNvPr>
          <p:cNvSpPr>
            <a:spLocks noGrp="1"/>
          </p:cNvSpPr>
          <p:nvPr>
            <p:ph idx="1"/>
          </p:nvPr>
        </p:nvSpPr>
        <p:spPr>
          <a:xfrm>
            <a:off x="6775704" y="1864895"/>
            <a:ext cx="4572000" cy="4295273"/>
          </a:xfrm>
        </p:spPr>
        <p:txBody>
          <a:bodyPr vert="horz" lIns="91440" tIns="45720" rIns="91440" bIns="45720" rtlCol="0" anchor="t">
            <a:normAutofit/>
          </a:bodyPr>
          <a:lstStyle/>
          <a:p>
            <a:pPr marL="0" indent="0">
              <a:spcBef>
                <a:spcPts val="1200"/>
              </a:spcBef>
              <a:spcAft>
                <a:spcPts val="1200"/>
              </a:spcAft>
              <a:buNone/>
            </a:pPr>
            <a:r>
              <a:rPr lang="en-US" sz="2000" dirty="0"/>
              <a:t>Don’t miss the next session of this 3-part series! </a:t>
            </a:r>
          </a:p>
          <a:p>
            <a:pPr marL="0" indent="0">
              <a:lnSpc>
                <a:spcPct val="100000"/>
              </a:lnSpc>
              <a:spcBef>
                <a:spcPts val="0"/>
              </a:spcBef>
              <a:buNone/>
            </a:pPr>
            <a:r>
              <a:rPr lang="en-US" sz="2000" b="1" u="sng" dirty="0"/>
              <a:t>Session 2: Tuesday, October 15 </a:t>
            </a:r>
          </a:p>
          <a:p>
            <a:pPr marL="0" indent="0">
              <a:lnSpc>
                <a:spcPct val="100000"/>
              </a:lnSpc>
              <a:spcBef>
                <a:spcPts val="0"/>
              </a:spcBef>
              <a:buNone/>
            </a:pPr>
            <a:r>
              <a:rPr lang="en-US" sz="2000" dirty="0"/>
              <a:t>An Introduction to Quality Programs</a:t>
            </a:r>
          </a:p>
          <a:p>
            <a:pPr marL="0" indent="0">
              <a:lnSpc>
                <a:spcPct val="100000"/>
              </a:lnSpc>
              <a:spcBef>
                <a:spcPts val="0"/>
              </a:spcBef>
              <a:buNone/>
            </a:pPr>
            <a:endParaRPr lang="en-US" sz="2000" dirty="0"/>
          </a:p>
          <a:p>
            <a:pPr marL="0" indent="0">
              <a:spcBef>
                <a:spcPts val="1200"/>
              </a:spcBef>
              <a:spcAft>
                <a:spcPts val="1200"/>
              </a:spcAft>
              <a:buNone/>
            </a:pPr>
            <a:r>
              <a:rPr lang="en-US" sz="2000" dirty="0"/>
              <a:t>We hope to see you then!</a:t>
            </a:r>
          </a:p>
        </p:txBody>
      </p:sp>
      <p:pic>
        <p:nvPicPr>
          <p:cNvPr id="4" name="Picture 3">
            <a:extLst>
              <a:ext uri="{FF2B5EF4-FFF2-40B4-BE49-F238E27FC236}">
                <a16:creationId xmlns:a16="http://schemas.microsoft.com/office/drawing/2014/main" id="{2F7B25C8-5E9A-1BA0-CC99-50C2693F92BC}"/>
              </a:ext>
            </a:extLst>
          </p:cNvPr>
          <p:cNvPicPr>
            <a:picLocks noChangeAspect="1"/>
          </p:cNvPicPr>
          <p:nvPr/>
        </p:nvPicPr>
        <p:blipFill>
          <a:blip r:embed="rId4"/>
          <a:stretch>
            <a:fillRect/>
          </a:stretch>
        </p:blipFill>
        <p:spPr>
          <a:xfrm>
            <a:off x="10792818" y="105457"/>
            <a:ext cx="1197673" cy="883390"/>
          </a:xfrm>
          <a:prstGeom prst="rect">
            <a:avLst/>
          </a:prstGeom>
        </p:spPr>
      </p:pic>
    </p:spTree>
    <p:extLst>
      <p:ext uri="{BB962C8B-B14F-4D97-AF65-F5344CB8AC3E}">
        <p14:creationId xmlns:p14="http://schemas.microsoft.com/office/powerpoint/2010/main" val="617130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Content Placeholder 2"/>
          <p:cNvSpPr txBox="1">
            <a:spLocks noGrp="1"/>
          </p:cNvSpPr>
          <p:nvPr>
            <p:ph type="body" idx="1"/>
          </p:nvPr>
        </p:nvSpPr>
        <p:spPr>
          <a:xfrm>
            <a:off x="838200" y="1623231"/>
            <a:ext cx="6497548" cy="3793721"/>
          </a:xfrm>
          <a:prstGeom prst="rect">
            <a:avLst/>
          </a:prstGeom>
        </p:spPr>
        <p:txBody>
          <a:bodyPr>
            <a:normAutofit fontScale="92500"/>
          </a:bodyPr>
          <a:lstStyle/>
          <a:p>
            <a:pPr>
              <a:lnSpc>
                <a:spcPct val="100000"/>
              </a:lnSpc>
              <a:spcBef>
                <a:spcPts val="600"/>
              </a:spcBef>
              <a:spcAft>
                <a:spcPts val="600"/>
              </a:spcAft>
            </a:pPr>
            <a:r>
              <a:rPr lang="en-US" sz="2400" dirty="0">
                <a:ea typeface="+mn-lt"/>
                <a:cs typeface="+mn-lt"/>
              </a:rPr>
              <a:t>You have been muted upon entry. Please respect our presenters and stay on mute if you are not speaking.</a:t>
            </a:r>
          </a:p>
          <a:p>
            <a:pPr>
              <a:lnSpc>
                <a:spcPct val="100000"/>
              </a:lnSpc>
              <a:spcBef>
                <a:spcPts val="600"/>
              </a:spcBef>
              <a:spcAft>
                <a:spcPts val="600"/>
              </a:spcAft>
            </a:pPr>
            <a:r>
              <a:rPr lang="en-US" sz="2400" dirty="0">
                <a:ea typeface="+mn-lt"/>
                <a:cs typeface="+mn-lt"/>
              </a:rPr>
              <a:t>Please share your questions in the chat. CHCANYS staff will raise your questions to our speakers and follow up as needed if there are unanswered questions.</a:t>
            </a:r>
          </a:p>
          <a:p>
            <a:pPr>
              <a:lnSpc>
                <a:spcPct val="100000"/>
              </a:lnSpc>
              <a:spcBef>
                <a:spcPts val="600"/>
              </a:spcBef>
              <a:spcAft>
                <a:spcPts val="600"/>
              </a:spcAft>
            </a:pPr>
            <a:r>
              <a:rPr lang="en-US" sz="2400" dirty="0">
                <a:ea typeface="+mn-lt"/>
                <a:cs typeface="+mn-lt"/>
              </a:rPr>
              <a:t>The webinar is being recorded and will be shared after the session along with the slide deck.</a:t>
            </a:r>
          </a:p>
          <a:p>
            <a:pPr>
              <a:lnSpc>
                <a:spcPct val="100000"/>
              </a:lnSpc>
              <a:spcBef>
                <a:spcPts val="600"/>
              </a:spcBef>
              <a:spcAft>
                <a:spcPts val="600"/>
              </a:spcAft>
            </a:pPr>
            <a:r>
              <a:rPr lang="en-US" sz="2400" dirty="0">
                <a:ea typeface="+mn-lt"/>
                <a:cs typeface="+mn-lt"/>
              </a:rPr>
              <a:t>A webinar evaluation will be shared with participants </a:t>
            </a:r>
          </a:p>
          <a:p>
            <a:pPr>
              <a:lnSpc>
                <a:spcPct val="100000"/>
              </a:lnSpc>
              <a:spcBef>
                <a:spcPts val="600"/>
              </a:spcBef>
              <a:spcAft>
                <a:spcPts val="600"/>
              </a:spcAft>
            </a:pPr>
            <a:endParaRPr lang="en-US" sz="2400" dirty="0">
              <a:ea typeface="+mn-lt"/>
              <a:cs typeface="+mn-lt"/>
            </a:endParaRPr>
          </a:p>
        </p:txBody>
      </p:sp>
      <p:pic>
        <p:nvPicPr>
          <p:cNvPr id="5" name="Picture Placeholder 4" descr="A picture containing text&#10;&#10;Description automatically generated">
            <a:extLst>
              <a:ext uri="{FF2B5EF4-FFF2-40B4-BE49-F238E27FC236}">
                <a16:creationId xmlns:a16="http://schemas.microsoft.com/office/drawing/2014/main" id="{9BBEA540-9BDD-4896-A32D-743F5297CEBA}"/>
              </a:ext>
            </a:extLst>
          </p:cNvPr>
          <p:cNvPicPr>
            <a:picLocks noGrp="1" noChangeAspect="1"/>
          </p:cNvPicPr>
          <p:nvPr>
            <p:ph type="pic" sz="half" idx="21"/>
          </p:nvPr>
        </p:nvPicPr>
        <p:blipFill>
          <a:blip r:embed="rId3">
            <a:extLst>
              <a:ext uri="{28A0092B-C50C-407E-A947-70E740481C1C}">
                <a14:useLocalDpi xmlns:a14="http://schemas.microsoft.com/office/drawing/2010/main" val="0"/>
              </a:ext>
            </a:extLst>
          </a:blip>
          <a:srcRect l="19" r="19"/>
          <a:stretch>
            <a:fillRect/>
          </a:stretch>
        </p:blipFill>
        <p:spPr>
          <a:xfrm>
            <a:off x="7593284" y="912310"/>
            <a:ext cx="4281715" cy="4281714"/>
          </a:xfrm>
        </p:spPr>
      </p:pic>
      <p:sp>
        <p:nvSpPr>
          <p:cNvPr id="6" name="Title 1">
            <a:extLst>
              <a:ext uri="{FF2B5EF4-FFF2-40B4-BE49-F238E27FC236}">
                <a16:creationId xmlns:a16="http://schemas.microsoft.com/office/drawing/2014/main" id="{A8F57FE4-EB7B-4C8C-973D-10BE0DE68544}"/>
              </a:ext>
            </a:extLst>
          </p:cNvPr>
          <p:cNvSpPr txBox="1">
            <a:spLocks/>
          </p:cNvSpPr>
          <p:nvPr/>
        </p:nvSpPr>
        <p:spPr>
          <a:xfrm>
            <a:off x="838200" y="365126"/>
            <a:ext cx="10515600" cy="102368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chor="ctr">
            <a:normAutofit/>
          </a:bodyPr>
          <a:lstStyle>
            <a:lvl1pPr marL="0" marR="0" indent="0" algn="l" defTabSz="914400" rtl="0" latinLnBrk="0">
              <a:lnSpc>
                <a:spcPct val="100000"/>
              </a:lnSpc>
              <a:spcBef>
                <a:spcPts val="0"/>
              </a:spcBef>
              <a:spcAft>
                <a:spcPts val="0"/>
              </a:spcAft>
              <a:buClrTx/>
              <a:buSzTx/>
              <a:buFontTx/>
              <a:buNone/>
              <a:tabLst/>
              <a:defRPr sz="3200" b="1" i="0" u="none" strike="noStrike" cap="none" spc="0" baseline="0">
                <a:solidFill>
                  <a:srgbClr val="000000"/>
                </a:solidFill>
                <a:uFillTx/>
                <a:latin typeface="Proxima Soft"/>
                <a:ea typeface="Proxima Soft"/>
                <a:cs typeface="Proxima Soft"/>
                <a:sym typeface="Proxima Sof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0000"/>
                </a:solidFill>
                <a:effectLst/>
                <a:uLnTx/>
                <a:uFillTx/>
                <a:latin typeface="Proxima Soft"/>
                <a:sym typeface="Proxima Soft"/>
              </a:rPr>
              <a:t>Housekeeping</a:t>
            </a:r>
          </a:p>
        </p:txBody>
      </p:sp>
      <p:pic>
        <p:nvPicPr>
          <p:cNvPr id="2" name="Picture 1">
            <a:extLst>
              <a:ext uri="{FF2B5EF4-FFF2-40B4-BE49-F238E27FC236}">
                <a16:creationId xmlns:a16="http://schemas.microsoft.com/office/drawing/2014/main" id="{03EA37A4-B191-3CF6-FCE8-8A4AF661D5ED}"/>
              </a:ext>
            </a:extLst>
          </p:cNvPr>
          <p:cNvPicPr>
            <a:picLocks noChangeAspect="1"/>
          </p:cNvPicPr>
          <p:nvPr/>
        </p:nvPicPr>
        <p:blipFill>
          <a:blip r:embed="rId4"/>
          <a:stretch>
            <a:fillRect/>
          </a:stretch>
        </p:blipFill>
        <p:spPr>
          <a:xfrm>
            <a:off x="10792818" y="105457"/>
            <a:ext cx="1197673" cy="883390"/>
          </a:xfrm>
          <a:prstGeom prst="rect">
            <a:avLst/>
          </a:prstGeom>
        </p:spPr>
      </p:pic>
    </p:spTree>
    <p:extLst>
      <p:ext uri="{BB962C8B-B14F-4D97-AF65-F5344CB8AC3E}">
        <p14:creationId xmlns:p14="http://schemas.microsoft.com/office/powerpoint/2010/main" val="359693289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1F5816-1AA5-4E40-8DC2-88981EB0D966}"/>
              </a:ext>
            </a:extLst>
          </p:cNvPr>
          <p:cNvSpPr>
            <a:spLocks noGrp="1"/>
          </p:cNvSpPr>
          <p:nvPr>
            <p:ph type="title"/>
          </p:nvPr>
        </p:nvSpPr>
        <p:spPr/>
        <p:txBody>
          <a:bodyPr/>
          <a:lstStyle/>
          <a:p>
            <a:r>
              <a:rPr lang="en-US"/>
              <a:t>Please fill out our survey!</a:t>
            </a:r>
          </a:p>
        </p:txBody>
      </p:sp>
      <p:sp>
        <p:nvSpPr>
          <p:cNvPr id="11" name="Text Placeholder 10">
            <a:extLst>
              <a:ext uri="{FF2B5EF4-FFF2-40B4-BE49-F238E27FC236}">
                <a16:creationId xmlns:a16="http://schemas.microsoft.com/office/drawing/2014/main" id="{08F3ADF1-1C38-43E1-9984-3B88EF069528}"/>
              </a:ext>
            </a:extLst>
          </p:cNvPr>
          <p:cNvSpPr>
            <a:spLocks noGrp="1"/>
          </p:cNvSpPr>
          <p:nvPr>
            <p:ph type="body" idx="1"/>
          </p:nvPr>
        </p:nvSpPr>
        <p:spPr>
          <a:xfrm>
            <a:off x="788151" y="1660876"/>
            <a:ext cx="6810258" cy="1965727"/>
          </a:xfrm>
        </p:spPr>
        <p:txBody>
          <a:bodyPr/>
          <a:lstStyle/>
          <a:p>
            <a:pPr marL="0" indent="0">
              <a:buNone/>
            </a:pPr>
            <a:r>
              <a:rPr lang="en-US" dirty="0"/>
              <a:t>Please share your feedback using the survey link in the chat, the QR code, or the link in the follow up email!</a:t>
            </a:r>
          </a:p>
          <a:p>
            <a:pPr marL="0" indent="0">
              <a:buNone/>
            </a:pPr>
            <a:r>
              <a:rPr lang="en-US" dirty="0"/>
              <a:t>Completing the survey helps us to provide relevant and helpful information. Thank you in advance!</a:t>
            </a:r>
          </a:p>
        </p:txBody>
      </p:sp>
      <p:pic>
        <p:nvPicPr>
          <p:cNvPr id="10" name="Picture Placeholder 9">
            <a:extLst>
              <a:ext uri="{FF2B5EF4-FFF2-40B4-BE49-F238E27FC236}">
                <a16:creationId xmlns:a16="http://schemas.microsoft.com/office/drawing/2014/main" id="{5C7F9376-E80E-47DC-AC97-318AA19D9E9D}"/>
              </a:ext>
            </a:extLst>
          </p:cNvPr>
          <p:cNvPicPr>
            <a:picLocks noGrp="1" noChangeAspect="1"/>
          </p:cNvPicPr>
          <p:nvPr>
            <p:ph type="pic" sz="half" idx="21"/>
          </p:nvPr>
        </p:nvPicPr>
        <p:blipFill rotWithShape="1">
          <a:blip r:embed="rId3">
            <a:extLst>
              <a:ext uri="{28A0092B-C50C-407E-A947-70E740481C1C}">
                <a14:useLocalDpi xmlns:a14="http://schemas.microsoft.com/office/drawing/2010/main" val="0"/>
              </a:ext>
            </a:extLst>
          </a:blip>
          <a:srcRect l="19" r="19"/>
          <a:stretch/>
        </p:blipFill>
        <p:spPr>
          <a:xfrm>
            <a:off x="2876531" y="3197507"/>
            <a:ext cx="2999346" cy="2999345"/>
          </a:xfrm>
        </p:spPr>
      </p:pic>
      <p:pic>
        <p:nvPicPr>
          <p:cNvPr id="2" name="Picture 1">
            <a:extLst>
              <a:ext uri="{FF2B5EF4-FFF2-40B4-BE49-F238E27FC236}">
                <a16:creationId xmlns:a16="http://schemas.microsoft.com/office/drawing/2014/main" id="{D4DC63CE-03D6-1856-0FF4-06909810A1C0}"/>
              </a:ext>
            </a:extLst>
          </p:cNvPr>
          <p:cNvPicPr>
            <a:picLocks noChangeAspect="1"/>
          </p:cNvPicPr>
          <p:nvPr/>
        </p:nvPicPr>
        <p:blipFill>
          <a:blip r:embed="rId4"/>
          <a:stretch>
            <a:fillRect/>
          </a:stretch>
        </p:blipFill>
        <p:spPr>
          <a:xfrm>
            <a:off x="10792818" y="105457"/>
            <a:ext cx="1197673" cy="883390"/>
          </a:xfrm>
          <a:prstGeom prst="rect">
            <a:avLst/>
          </a:prstGeom>
        </p:spPr>
      </p:pic>
      <p:pic>
        <p:nvPicPr>
          <p:cNvPr id="6" name="Picture 5">
            <a:extLst>
              <a:ext uri="{FF2B5EF4-FFF2-40B4-BE49-F238E27FC236}">
                <a16:creationId xmlns:a16="http://schemas.microsoft.com/office/drawing/2014/main" id="{AFFA33A4-4EC4-2030-FB01-9D2751114B2A}"/>
              </a:ext>
            </a:extLst>
          </p:cNvPr>
          <p:cNvPicPr>
            <a:picLocks noChangeAspect="1"/>
          </p:cNvPicPr>
          <p:nvPr/>
        </p:nvPicPr>
        <p:blipFill>
          <a:blip r:embed="rId5"/>
          <a:stretch>
            <a:fillRect/>
          </a:stretch>
        </p:blipFill>
        <p:spPr>
          <a:xfrm>
            <a:off x="7914208" y="1104870"/>
            <a:ext cx="3059211" cy="3107551"/>
          </a:xfrm>
          <a:prstGeom prst="rect">
            <a:avLst/>
          </a:prstGeom>
        </p:spPr>
      </p:pic>
      <p:pic>
        <p:nvPicPr>
          <p:cNvPr id="4" name="Picture 3" descr="A picture containing text, vector graphics&#10;&#10;Description automatically generated">
            <a:extLst>
              <a:ext uri="{FF2B5EF4-FFF2-40B4-BE49-F238E27FC236}">
                <a16:creationId xmlns:a16="http://schemas.microsoft.com/office/drawing/2014/main" id="{F11B359E-4A1E-0995-84C0-110CCB2F29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8911" y="3793765"/>
            <a:ext cx="3611580" cy="3611580"/>
          </a:xfrm>
          <a:prstGeom prst="rect">
            <a:avLst/>
          </a:prstGeom>
        </p:spPr>
      </p:pic>
    </p:spTree>
    <p:extLst>
      <p:ext uri="{BB962C8B-B14F-4D97-AF65-F5344CB8AC3E}">
        <p14:creationId xmlns:p14="http://schemas.microsoft.com/office/powerpoint/2010/main" val="333624170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shape&#10;&#10;Description automatically generated">
            <a:extLst>
              <a:ext uri="{FF2B5EF4-FFF2-40B4-BE49-F238E27FC236}">
                <a16:creationId xmlns:a16="http://schemas.microsoft.com/office/drawing/2014/main" id="{23788209-7A19-47A8-B68A-D70E91C88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1352" y="683821"/>
            <a:ext cx="6589295" cy="3530767"/>
          </a:xfrm>
          <a:prstGeom prst="rect">
            <a:avLst/>
          </a:prstGeom>
        </p:spPr>
      </p:pic>
      <p:pic>
        <p:nvPicPr>
          <p:cNvPr id="13" name="Picture 12" descr="A picture containing text, vector graphics&#10;&#10;Description automatically generated">
            <a:extLst>
              <a:ext uri="{FF2B5EF4-FFF2-40B4-BE49-F238E27FC236}">
                <a16:creationId xmlns:a16="http://schemas.microsoft.com/office/drawing/2014/main" id="{81D64D35-7909-4058-9A79-0BA819A541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79" y="3770616"/>
            <a:ext cx="3611580" cy="3611580"/>
          </a:xfrm>
          <a:prstGeom prst="rect">
            <a:avLst/>
          </a:prstGeom>
        </p:spPr>
      </p:pic>
      <p:pic>
        <p:nvPicPr>
          <p:cNvPr id="2" name="Picture 1">
            <a:extLst>
              <a:ext uri="{FF2B5EF4-FFF2-40B4-BE49-F238E27FC236}">
                <a16:creationId xmlns:a16="http://schemas.microsoft.com/office/drawing/2014/main" id="{D590FCA8-BC62-6467-69B6-D7FC2D121EC4}"/>
              </a:ext>
            </a:extLst>
          </p:cNvPr>
          <p:cNvPicPr>
            <a:picLocks noChangeAspect="1"/>
          </p:cNvPicPr>
          <p:nvPr/>
        </p:nvPicPr>
        <p:blipFill>
          <a:blip r:embed="rId5"/>
          <a:stretch>
            <a:fillRect/>
          </a:stretch>
        </p:blipFill>
        <p:spPr>
          <a:xfrm>
            <a:off x="10792818" y="105457"/>
            <a:ext cx="1197673" cy="883390"/>
          </a:xfrm>
          <a:prstGeom prst="rect">
            <a:avLst/>
          </a:prstGeom>
        </p:spPr>
      </p:pic>
    </p:spTree>
    <p:extLst>
      <p:ext uri="{BB962C8B-B14F-4D97-AF65-F5344CB8AC3E}">
        <p14:creationId xmlns:p14="http://schemas.microsoft.com/office/powerpoint/2010/main" val="406913743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4">
            <a:extLst>
              <a:ext uri="{FF2B5EF4-FFF2-40B4-BE49-F238E27FC236}">
                <a16:creationId xmlns:a16="http://schemas.microsoft.com/office/drawing/2014/main" id="{427ED3EA-2184-8D7E-BFF1-E0FAF44804D0}"/>
              </a:ext>
            </a:extLst>
          </p:cNvPr>
          <p:cNvSpPr/>
          <p:nvPr/>
        </p:nvSpPr>
        <p:spPr>
          <a:xfrm>
            <a:off x="804606" y="3175217"/>
            <a:ext cx="1536804" cy="1324830"/>
          </a:xfrm>
          <a:custGeom>
            <a:avLst/>
            <a:gdLst>
              <a:gd name="connsiteX0" fmla="*/ 896260 w 3485170"/>
              <a:gd name="connsiteY0" fmla="*/ 0 h 3004455"/>
              <a:gd name="connsiteX1" fmla="*/ 2588910 w 3485170"/>
              <a:gd name="connsiteY1" fmla="*/ 0 h 3004455"/>
              <a:gd name="connsiteX2" fmla="*/ 3485170 w 3485170"/>
              <a:gd name="connsiteY2" fmla="*/ 1502228 h 3004455"/>
              <a:gd name="connsiteX3" fmla="*/ 2588910 w 3485170"/>
              <a:gd name="connsiteY3" fmla="*/ 3004455 h 3004455"/>
              <a:gd name="connsiteX4" fmla="*/ 896260 w 3485170"/>
              <a:gd name="connsiteY4" fmla="*/ 3004455 h 3004455"/>
              <a:gd name="connsiteX5" fmla="*/ 0 w 3485170"/>
              <a:gd name="connsiteY5" fmla="*/ 1502228 h 300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85170" h="3004455">
                <a:moveTo>
                  <a:pt x="896260" y="0"/>
                </a:moveTo>
                <a:lnTo>
                  <a:pt x="2588910" y="0"/>
                </a:lnTo>
                <a:lnTo>
                  <a:pt x="3485170" y="1502228"/>
                </a:lnTo>
                <a:lnTo>
                  <a:pt x="2588910" y="3004455"/>
                </a:lnTo>
                <a:lnTo>
                  <a:pt x="896260" y="3004455"/>
                </a:lnTo>
                <a:lnTo>
                  <a:pt x="0" y="1502228"/>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pitchFamily="2" charset="77"/>
              <a:ea typeface="+mn-ea"/>
              <a:cs typeface="+mn-cs"/>
            </a:endParaRPr>
          </a:p>
        </p:txBody>
      </p:sp>
      <p:sp>
        <p:nvSpPr>
          <p:cNvPr id="2" name="TextBox 1">
            <a:extLst>
              <a:ext uri="{FF2B5EF4-FFF2-40B4-BE49-F238E27FC236}">
                <a16:creationId xmlns:a16="http://schemas.microsoft.com/office/drawing/2014/main" id="{E79C6958-3C3F-8743-9D1B-CB977C572447}"/>
              </a:ext>
            </a:extLst>
          </p:cNvPr>
          <p:cNvSpPr txBox="1"/>
          <p:nvPr/>
        </p:nvSpPr>
        <p:spPr>
          <a:xfrm>
            <a:off x="702851" y="260898"/>
            <a:ext cx="7526419" cy="661720"/>
          </a:xfrm>
          <a:prstGeom prst="rect">
            <a:avLst/>
          </a:prstGeom>
          <a:noFill/>
        </p:spPr>
        <p:txBody>
          <a:bodyPr wrap="none" rtlCol="0">
            <a:spAutoFit/>
          </a:bodyPr>
          <a:lstStyle/>
          <a:p>
            <a:pPr marL="0" marR="0" lvl="0" indent="0" algn="l" defTabSz="914172" rtl="0" eaLnBrk="1" fontAlgn="auto" latinLnBrk="0" hangingPunct="0">
              <a:lnSpc>
                <a:spcPct val="100000"/>
              </a:lnSpc>
              <a:spcBef>
                <a:spcPts val="0"/>
              </a:spcBef>
              <a:spcAft>
                <a:spcPts val="0"/>
              </a:spcAft>
              <a:buClrTx/>
              <a:buSzTx/>
              <a:buFontTx/>
              <a:buNone/>
              <a:tabLst/>
              <a:defRPr/>
            </a:pPr>
            <a:r>
              <a:rPr kumimoji="0" lang="en-US" sz="3700" b="1" i="0" u="none" strike="noStrike" kern="1200" cap="none" spc="-145" normalizeH="0" baseline="0" noProof="0" dirty="0">
                <a:ln>
                  <a:noFill/>
                </a:ln>
                <a:solidFill>
                  <a:srgbClr val="44546A"/>
                </a:solidFill>
                <a:effectLst/>
                <a:uLnTx/>
                <a:uFillTx/>
                <a:latin typeface="Poppins" pitchFamily="2" charset="77"/>
                <a:ea typeface="+mn-ea"/>
                <a:cs typeface="Poppins" pitchFamily="2" charset="77"/>
                <a:sym typeface="Century Gothic"/>
              </a:rPr>
              <a:t>New York State HCCN Objectives</a:t>
            </a:r>
          </a:p>
        </p:txBody>
      </p:sp>
      <p:sp>
        <p:nvSpPr>
          <p:cNvPr id="7" name="Oval 6">
            <a:extLst>
              <a:ext uri="{FF2B5EF4-FFF2-40B4-BE49-F238E27FC236}">
                <a16:creationId xmlns:a16="http://schemas.microsoft.com/office/drawing/2014/main" id="{AD61033D-8AAB-1347-95C5-11337AEB0A60}"/>
              </a:ext>
            </a:extLst>
          </p:cNvPr>
          <p:cNvSpPr>
            <a:spLocks noChangeAspect="1"/>
          </p:cNvSpPr>
          <p:nvPr/>
        </p:nvSpPr>
        <p:spPr>
          <a:xfrm>
            <a:off x="8404756" y="1036653"/>
            <a:ext cx="1413850" cy="14138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Lato Light" panose="020F0502020204030203" pitchFamily="34" charset="0"/>
              <a:ea typeface="+mn-ea"/>
              <a:cs typeface="+mn-cs"/>
              <a:sym typeface="Century Gothic"/>
            </a:endParaRPr>
          </a:p>
        </p:txBody>
      </p:sp>
      <p:sp>
        <p:nvSpPr>
          <p:cNvPr id="105" name="Rectangle 104">
            <a:extLst>
              <a:ext uri="{FF2B5EF4-FFF2-40B4-BE49-F238E27FC236}">
                <a16:creationId xmlns:a16="http://schemas.microsoft.com/office/drawing/2014/main" id="{C5C5743F-6951-420F-948C-13137E3254F0}"/>
              </a:ext>
            </a:extLst>
          </p:cNvPr>
          <p:cNvSpPr/>
          <p:nvPr/>
        </p:nvSpPr>
        <p:spPr>
          <a:xfrm>
            <a:off x="7001397" y="1820301"/>
            <a:ext cx="3990842" cy="38291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Lato Light" panose="020F0502020204030203" pitchFamily="34" charset="0"/>
              <a:ea typeface="+mn-ea"/>
              <a:cs typeface="+mn-cs"/>
              <a:sym typeface="Century Gothic"/>
            </a:endParaRPr>
          </a:p>
        </p:txBody>
      </p:sp>
      <p:grpSp>
        <p:nvGrpSpPr>
          <p:cNvPr id="106" name="Group 105">
            <a:extLst>
              <a:ext uri="{FF2B5EF4-FFF2-40B4-BE49-F238E27FC236}">
                <a16:creationId xmlns:a16="http://schemas.microsoft.com/office/drawing/2014/main" id="{398DEE73-69EF-40D9-9664-5660B080B2B5}"/>
              </a:ext>
            </a:extLst>
          </p:cNvPr>
          <p:cNvGrpSpPr/>
          <p:nvPr/>
        </p:nvGrpSpPr>
        <p:grpSpPr>
          <a:xfrm>
            <a:off x="7502451" y="2032718"/>
            <a:ext cx="3587772" cy="266466"/>
            <a:chOff x="3760882" y="5515997"/>
            <a:chExt cx="7177412" cy="533070"/>
          </a:xfrm>
        </p:grpSpPr>
        <p:grpSp>
          <p:nvGrpSpPr>
            <p:cNvPr id="107" name="Group 106">
              <a:extLst>
                <a:ext uri="{FF2B5EF4-FFF2-40B4-BE49-F238E27FC236}">
                  <a16:creationId xmlns:a16="http://schemas.microsoft.com/office/drawing/2014/main" id="{6FF6A6A3-AC23-45B8-84A1-918C7D3CABF1}"/>
                </a:ext>
              </a:extLst>
            </p:cNvPr>
            <p:cNvGrpSpPr/>
            <p:nvPr/>
          </p:nvGrpSpPr>
          <p:grpSpPr>
            <a:xfrm>
              <a:off x="3760882" y="5554573"/>
              <a:ext cx="494494" cy="494494"/>
              <a:chOff x="5629764" y="6713334"/>
              <a:chExt cx="2828436" cy="2828436"/>
            </a:xfrm>
          </p:grpSpPr>
          <p:sp>
            <p:nvSpPr>
              <p:cNvPr id="109" name="Oval 108">
                <a:extLst>
                  <a:ext uri="{FF2B5EF4-FFF2-40B4-BE49-F238E27FC236}">
                    <a16:creationId xmlns:a16="http://schemas.microsoft.com/office/drawing/2014/main" id="{0DFD9E6B-BA9A-4D57-B311-E76254C69A58}"/>
                  </a:ext>
                </a:extLst>
              </p:cNvPr>
              <p:cNvSpPr>
                <a:spLocks noChangeAspect="1"/>
              </p:cNvSpPr>
              <p:nvPr/>
            </p:nvSpPr>
            <p:spPr>
              <a:xfrm>
                <a:off x="5629764" y="6713334"/>
                <a:ext cx="2828436" cy="282843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Lato Light" panose="020F0502020204030203" pitchFamily="34" charset="0"/>
                  <a:ea typeface="+mn-ea"/>
                  <a:cs typeface="+mn-cs"/>
                  <a:sym typeface="Century Gothic"/>
                </a:endParaRPr>
              </a:p>
            </p:txBody>
          </p:sp>
          <p:sp>
            <p:nvSpPr>
              <p:cNvPr id="110" name="Freeform 1">
                <a:extLst>
                  <a:ext uri="{FF2B5EF4-FFF2-40B4-BE49-F238E27FC236}">
                    <a16:creationId xmlns:a16="http://schemas.microsoft.com/office/drawing/2014/main" id="{33D5577E-7D0A-4BC3-B213-CC39E59FBB59}"/>
                  </a:ext>
                </a:extLst>
              </p:cNvPr>
              <p:cNvSpPr>
                <a:spLocks noChangeArrowheads="1"/>
              </p:cNvSpPr>
              <p:nvPr/>
            </p:nvSpPr>
            <p:spPr bwMode="auto">
              <a:xfrm>
                <a:off x="6293452" y="7539605"/>
                <a:ext cx="1501060" cy="117589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chemeClr val="bg1"/>
              </a:solidFill>
              <a:ln>
                <a:noFill/>
              </a:ln>
              <a:effectLst/>
            </p:spPr>
            <p:txBody>
              <a:bodyPr wrap="none" anchor="ctr"/>
              <a:lstStyle/>
              <a:p>
                <a:pPr marL="0" marR="0" lvl="0" indent="0" algn="l"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Lato Light" panose="020F0502020204030203" pitchFamily="34" charset="0"/>
                  <a:ea typeface="+mn-ea"/>
                  <a:cs typeface="+mn-cs"/>
                  <a:sym typeface="Century Gothic"/>
                </a:endParaRPr>
              </a:p>
            </p:txBody>
          </p:sp>
        </p:grpSp>
        <p:sp>
          <p:nvSpPr>
            <p:cNvPr id="108" name="Subtitle 2">
              <a:extLst>
                <a:ext uri="{FF2B5EF4-FFF2-40B4-BE49-F238E27FC236}">
                  <a16:creationId xmlns:a16="http://schemas.microsoft.com/office/drawing/2014/main" id="{40F087FE-266B-49DF-9BA3-FF34E8BB5B1F}"/>
                </a:ext>
              </a:extLst>
            </p:cNvPr>
            <p:cNvSpPr txBox="1">
              <a:spLocks/>
            </p:cNvSpPr>
            <p:nvPr/>
          </p:nvSpPr>
          <p:spPr>
            <a:xfrm>
              <a:off x="4381149" y="5515997"/>
              <a:ext cx="6557145" cy="504221"/>
            </a:xfrm>
            <a:prstGeom prst="rect">
              <a:avLst/>
            </a:prstGeom>
          </p:spPr>
          <p:txBody>
            <a:bodyPr vert="horz" wrap="square" lIns="45708" tIns="22854" rIns="45708" bIns="22854"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just" defTabSz="1087364"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Lato Light" panose="020F0502020204030203" pitchFamily="34" charset="0"/>
                  <a:ea typeface="Lato Light" panose="020F0502020204030203" pitchFamily="34" charset="0"/>
                  <a:cs typeface="Lato Light" panose="020F0502020204030203" pitchFamily="34" charset="0"/>
                  <a:sym typeface="Century Gothic"/>
                </a:rPr>
                <a:t>Patient Engagement</a:t>
              </a:r>
            </a:p>
          </p:txBody>
        </p:sp>
      </p:grpSp>
      <p:grpSp>
        <p:nvGrpSpPr>
          <p:cNvPr id="111" name="Group 110">
            <a:extLst>
              <a:ext uri="{FF2B5EF4-FFF2-40B4-BE49-F238E27FC236}">
                <a16:creationId xmlns:a16="http://schemas.microsoft.com/office/drawing/2014/main" id="{3FAE14B3-7C55-4828-9451-443ACB4388F9}"/>
              </a:ext>
            </a:extLst>
          </p:cNvPr>
          <p:cNvGrpSpPr/>
          <p:nvPr/>
        </p:nvGrpSpPr>
        <p:grpSpPr>
          <a:xfrm>
            <a:off x="7502451" y="2352114"/>
            <a:ext cx="3587772" cy="266467"/>
            <a:chOff x="3760882" y="5515995"/>
            <a:chExt cx="7177412" cy="533072"/>
          </a:xfrm>
        </p:grpSpPr>
        <p:grpSp>
          <p:nvGrpSpPr>
            <p:cNvPr id="112" name="Group 111">
              <a:extLst>
                <a:ext uri="{FF2B5EF4-FFF2-40B4-BE49-F238E27FC236}">
                  <a16:creationId xmlns:a16="http://schemas.microsoft.com/office/drawing/2014/main" id="{A75944A8-8713-4C5C-A43C-3B44AB3758F1}"/>
                </a:ext>
              </a:extLst>
            </p:cNvPr>
            <p:cNvGrpSpPr/>
            <p:nvPr/>
          </p:nvGrpSpPr>
          <p:grpSpPr>
            <a:xfrm>
              <a:off x="3760882" y="5554573"/>
              <a:ext cx="494494" cy="494494"/>
              <a:chOff x="5629764" y="6713334"/>
              <a:chExt cx="2828436" cy="2828436"/>
            </a:xfrm>
          </p:grpSpPr>
          <p:sp>
            <p:nvSpPr>
              <p:cNvPr id="114" name="Oval 113">
                <a:extLst>
                  <a:ext uri="{FF2B5EF4-FFF2-40B4-BE49-F238E27FC236}">
                    <a16:creationId xmlns:a16="http://schemas.microsoft.com/office/drawing/2014/main" id="{70437581-45B2-4D52-8C1B-88E8E32DF38A}"/>
                  </a:ext>
                </a:extLst>
              </p:cNvPr>
              <p:cNvSpPr>
                <a:spLocks noChangeAspect="1"/>
              </p:cNvSpPr>
              <p:nvPr/>
            </p:nvSpPr>
            <p:spPr>
              <a:xfrm>
                <a:off x="5629764" y="6713334"/>
                <a:ext cx="2828436" cy="282843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Lato Light" panose="020F0502020204030203" pitchFamily="34" charset="0"/>
                  <a:ea typeface="+mn-ea"/>
                  <a:cs typeface="+mn-cs"/>
                  <a:sym typeface="Century Gothic"/>
                </a:endParaRPr>
              </a:p>
            </p:txBody>
          </p:sp>
          <p:sp>
            <p:nvSpPr>
              <p:cNvPr id="115" name="Freeform 1">
                <a:extLst>
                  <a:ext uri="{FF2B5EF4-FFF2-40B4-BE49-F238E27FC236}">
                    <a16:creationId xmlns:a16="http://schemas.microsoft.com/office/drawing/2014/main" id="{C029B2A8-6CE4-48EB-B815-67030A2905F0}"/>
                  </a:ext>
                </a:extLst>
              </p:cNvPr>
              <p:cNvSpPr>
                <a:spLocks noChangeArrowheads="1"/>
              </p:cNvSpPr>
              <p:nvPr/>
            </p:nvSpPr>
            <p:spPr bwMode="auto">
              <a:xfrm>
                <a:off x="6293452" y="7539605"/>
                <a:ext cx="1501060" cy="117589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chemeClr val="bg1"/>
              </a:solidFill>
              <a:ln>
                <a:noFill/>
              </a:ln>
              <a:effectLst/>
            </p:spPr>
            <p:txBody>
              <a:bodyPr wrap="none" anchor="ctr"/>
              <a:lstStyle/>
              <a:p>
                <a:pPr marL="0" marR="0" lvl="0" indent="0" algn="l"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Lato Light" panose="020F0502020204030203" pitchFamily="34" charset="0"/>
                  <a:ea typeface="+mn-ea"/>
                  <a:cs typeface="+mn-cs"/>
                  <a:sym typeface="Century Gothic"/>
                </a:endParaRPr>
              </a:p>
            </p:txBody>
          </p:sp>
        </p:grpSp>
        <p:sp>
          <p:nvSpPr>
            <p:cNvPr id="113" name="Subtitle 2">
              <a:extLst>
                <a:ext uri="{FF2B5EF4-FFF2-40B4-BE49-F238E27FC236}">
                  <a16:creationId xmlns:a16="http://schemas.microsoft.com/office/drawing/2014/main" id="{FBAA6A3C-7E55-4A7D-BDE6-248EAB2E4B13}"/>
                </a:ext>
              </a:extLst>
            </p:cNvPr>
            <p:cNvSpPr txBox="1">
              <a:spLocks/>
            </p:cNvSpPr>
            <p:nvPr/>
          </p:nvSpPr>
          <p:spPr>
            <a:xfrm>
              <a:off x="4381149" y="5515995"/>
              <a:ext cx="6557145" cy="504221"/>
            </a:xfrm>
            <a:prstGeom prst="rect">
              <a:avLst/>
            </a:prstGeom>
          </p:spPr>
          <p:txBody>
            <a:bodyPr vert="horz" wrap="square" lIns="45708" tIns="22854" rIns="45708" bIns="22854"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defTabSz="1087364">
                <a:lnSpc>
                  <a:spcPts val="1750"/>
                </a:lnSpc>
              </a:pPr>
              <a:r>
                <a:rPr lang="en-US" sz="1200" dirty="0">
                  <a:solidFill>
                    <a:prstClr val="white">
                      <a:lumMod val="50000"/>
                    </a:prstClr>
                  </a:solidFill>
                  <a:latin typeface="Lato Light" panose="020F0502020204030203" pitchFamily="34" charset="0"/>
                  <a:ea typeface="Lato Light" panose="020F0502020204030203" pitchFamily="34" charset="0"/>
                  <a:cs typeface="Lato Light" panose="020F0502020204030203" pitchFamily="34" charset="0"/>
                  <a:sym typeface="Century Gothic"/>
                </a:rPr>
                <a:t>Patient Privacy &amp; Cybersecurity</a:t>
              </a:r>
            </a:p>
          </p:txBody>
        </p:sp>
      </p:grpSp>
      <p:grpSp>
        <p:nvGrpSpPr>
          <p:cNvPr id="116" name="Group 115">
            <a:extLst>
              <a:ext uri="{FF2B5EF4-FFF2-40B4-BE49-F238E27FC236}">
                <a16:creationId xmlns:a16="http://schemas.microsoft.com/office/drawing/2014/main" id="{3E0A3E17-B8F6-485F-8C2D-BE36161B756F}"/>
              </a:ext>
            </a:extLst>
          </p:cNvPr>
          <p:cNvGrpSpPr/>
          <p:nvPr/>
        </p:nvGrpSpPr>
        <p:grpSpPr>
          <a:xfrm>
            <a:off x="7502451" y="2677957"/>
            <a:ext cx="3587772" cy="266467"/>
            <a:chOff x="3760882" y="5515995"/>
            <a:chExt cx="7177412" cy="533072"/>
          </a:xfrm>
        </p:grpSpPr>
        <p:grpSp>
          <p:nvGrpSpPr>
            <p:cNvPr id="117" name="Group 116">
              <a:extLst>
                <a:ext uri="{FF2B5EF4-FFF2-40B4-BE49-F238E27FC236}">
                  <a16:creationId xmlns:a16="http://schemas.microsoft.com/office/drawing/2014/main" id="{0421AB50-47E2-4D99-AF82-AF4719A11035}"/>
                </a:ext>
              </a:extLst>
            </p:cNvPr>
            <p:cNvGrpSpPr/>
            <p:nvPr/>
          </p:nvGrpSpPr>
          <p:grpSpPr>
            <a:xfrm>
              <a:off x="3760882" y="5554573"/>
              <a:ext cx="494494" cy="494494"/>
              <a:chOff x="5629764" y="6713332"/>
              <a:chExt cx="2828436" cy="2828435"/>
            </a:xfrm>
          </p:grpSpPr>
          <p:sp>
            <p:nvSpPr>
              <p:cNvPr id="119" name="Oval 118">
                <a:extLst>
                  <a:ext uri="{FF2B5EF4-FFF2-40B4-BE49-F238E27FC236}">
                    <a16:creationId xmlns:a16="http://schemas.microsoft.com/office/drawing/2014/main" id="{15B98AAD-3066-45D9-9DD4-485FB9CD70AA}"/>
                  </a:ext>
                </a:extLst>
              </p:cNvPr>
              <p:cNvSpPr>
                <a:spLocks noChangeAspect="1"/>
              </p:cNvSpPr>
              <p:nvPr/>
            </p:nvSpPr>
            <p:spPr>
              <a:xfrm>
                <a:off x="5629764" y="6713332"/>
                <a:ext cx="2828436" cy="282843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Lato Light" panose="020F0502020204030203" pitchFamily="34" charset="0"/>
                  <a:ea typeface="+mn-ea"/>
                  <a:cs typeface="+mn-cs"/>
                  <a:sym typeface="Century Gothic"/>
                </a:endParaRPr>
              </a:p>
            </p:txBody>
          </p:sp>
          <p:sp>
            <p:nvSpPr>
              <p:cNvPr id="120" name="Freeform 1">
                <a:extLst>
                  <a:ext uri="{FF2B5EF4-FFF2-40B4-BE49-F238E27FC236}">
                    <a16:creationId xmlns:a16="http://schemas.microsoft.com/office/drawing/2014/main" id="{07F18C1A-0D70-48D7-BEE7-0561414BCAAC}"/>
                  </a:ext>
                </a:extLst>
              </p:cNvPr>
              <p:cNvSpPr>
                <a:spLocks noChangeArrowheads="1"/>
              </p:cNvSpPr>
              <p:nvPr/>
            </p:nvSpPr>
            <p:spPr bwMode="auto">
              <a:xfrm>
                <a:off x="6293452" y="7539605"/>
                <a:ext cx="1501060" cy="117589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chemeClr val="bg1"/>
              </a:solidFill>
              <a:ln>
                <a:noFill/>
              </a:ln>
              <a:effectLst/>
            </p:spPr>
            <p:txBody>
              <a:bodyPr wrap="none" anchor="ctr"/>
              <a:lstStyle/>
              <a:p>
                <a:pPr marL="0" marR="0" lvl="0" indent="0" algn="l"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Lato Light" panose="020F0502020204030203" pitchFamily="34" charset="0"/>
                  <a:ea typeface="+mn-ea"/>
                  <a:cs typeface="+mn-cs"/>
                  <a:sym typeface="Century Gothic"/>
                </a:endParaRPr>
              </a:p>
            </p:txBody>
          </p:sp>
        </p:grpSp>
        <p:sp>
          <p:nvSpPr>
            <p:cNvPr id="118" name="Subtitle 2">
              <a:extLst>
                <a:ext uri="{FF2B5EF4-FFF2-40B4-BE49-F238E27FC236}">
                  <a16:creationId xmlns:a16="http://schemas.microsoft.com/office/drawing/2014/main" id="{923EA8E5-5361-4E9F-9295-5E15DE8EFBF3}"/>
                </a:ext>
              </a:extLst>
            </p:cNvPr>
            <p:cNvSpPr txBox="1">
              <a:spLocks/>
            </p:cNvSpPr>
            <p:nvPr/>
          </p:nvSpPr>
          <p:spPr>
            <a:xfrm>
              <a:off x="4381149" y="5515995"/>
              <a:ext cx="6557145" cy="504221"/>
            </a:xfrm>
            <a:prstGeom prst="rect">
              <a:avLst/>
            </a:prstGeom>
          </p:spPr>
          <p:txBody>
            <a:bodyPr vert="horz" wrap="square" lIns="45708" tIns="22854" rIns="45708" bIns="22854"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just" defTabSz="1087364"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prstClr val="white">
                      <a:lumMod val="50000"/>
                    </a:prstClr>
                  </a:solidFill>
                  <a:effectLst/>
                  <a:uLnTx/>
                  <a:uFillTx/>
                  <a:latin typeface="Lato Light" panose="020F0502020204030203" pitchFamily="34" charset="0"/>
                  <a:ea typeface="Lato Light" panose="020F0502020204030203" pitchFamily="34" charset="0"/>
                  <a:cs typeface="Lato Light" panose="020F0502020204030203" pitchFamily="34" charset="0"/>
                  <a:sym typeface="Century Gothic"/>
                </a:rPr>
                <a:t>Social Risk Factor I</a:t>
              </a:r>
              <a:r>
                <a:rPr kumimoji="0" lang="en-US" sz="1200" b="0" i="0" u="none" strike="noStrike" kern="1200" cap="none" spc="0" normalizeH="0" baseline="0" noProof="0" dirty="0">
                  <a:ln>
                    <a:noFill/>
                  </a:ln>
                  <a:solidFill>
                    <a:srgbClr val="44546A"/>
                  </a:solidFill>
                  <a:effectLst/>
                  <a:uLnTx/>
                  <a:uFillTx/>
                  <a:latin typeface="Lato Light"/>
                  <a:ea typeface="Lato Light"/>
                  <a:cs typeface="Lato Light"/>
                  <a:sym typeface="Century Gothic"/>
                </a:rPr>
                <a:t>ntervention</a:t>
              </a:r>
            </a:p>
          </p:txBody>
        </p:sp>
      </p:grpSp>
      <p:grpSp>
        <p:nvGrpSpPr>
          <p:cNvPr id="121" name="Group 120">
            <a:extLst>
              <a:ext uri="{FF2B5EF4-FFF2-40B4-BE49-F238E27FC236}">
                <a16:creationId xmlns:a16="http://schemas.microsoft.com/office/drawing/2014/main" id="{643C41A2-00CB-44BF-A0D2-D103F830AE37}"/>
              </a:ext>
            </a:extLst>
          </p:cNvPr>
          <p:cNvGrpSpPr/>
          <p:nvPr/>
        </p:nvGrpSpPr>
        <p:grpSpPr>
          <a:xfrm>
            <a:off x="7502451" y="2998144"/>
            <a:ext cx="3587772" cy="266467"/>
            <a:chOff x="3760882" y="5515995"/>
            <a:chExt cx="7177412" cy="533072"/>
          </a:xfrm>
        </p:grpSpPr>
        <p:grpSp>
          <p:nvGrpSpPr>
            <p:cNvPr id="122" name="Group 121">
              <a:extLst>
                <a:ext uri="{FF2B5EF4-FFF2-40B4-BE49-F238E27FC236}">
                  <a16:creationId xmlns:a16="http://schemas.microsoft.com/office/drawing/2014/main" id="{E03B429B-E482-48E1-92D1-00C2641EB8A5}"/>
                </a:ext>
              </a:extLst>
            </p:cNvPr>
            <p:cNvGrpSpPr/>
            <p:nvPr/>
          </p:nvGrpSpPr>
          <p:grpSpPr>
            <a:xfrm>
              <a:off x="3760882" y="5554573"/>
              <a:ext cx="494494" cy="494494"/>
              <a:chOff x="5629764" y="6713334"/>
              <a:chExt cx="2828436" cy="2828436"/>
            </a:xfrm>
          </p:grpSpPr>
          <p:sp>
            <p:nvSpPr>
              <p:cNvPr id="124" name="Oval 123">
                <a:extLst>
                  <a:ext uri="{FF2B5EF4-FFF2-40B4-BE49-F238E27FC236}">
                    <a16:creationId xmlns:a16="http://schemas.microsoft.com/office/drawing/2014/main" id="{0F7DD3BD-69B5-45D2-B683-07C74DDB24D7}"/>
                  </a:ext>
                </a:extLst>
              </p:cNvPr>
              <p:cNvSpPr>
                <a:spLocks noChangeAspect="1"/>
              </p:cNvSpPr>
              <p:nvPr/>
            </p:nvSpPr>
            <p:spPr>
              <a:xfrm>
                <a:off x="5629764" y="6713334"/>
                <a:ext cx="2828436" cy="282843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Lato Light" panose="020F0502020204030203" pitchFamily="34" charset="0"/>
                  <a:ea typeface="+mn-ea"/>
                  <a:cs typeface="+mn-cs"/>
                  <a:sym typeface="Century Gothic"/>
                </a:endParaRPr>
              </a:p>
            </p:txBody>
          </p:sp>
          <p:sp>
            <p:nvSpPr>
              <p:cNvPr id="125" name="Freeform 1">
                <a:extLst>
                  <a:ext uri="{FF2B5EF4-FFF2-40B4-BE49-F238E27FC236}">
                    <a16:creationId xmlns:a16="http://schemas.microsoft.com/office/drawing/2014/main" id="{A9867443-1BDE-4DB2-872E-0871E5573297}"/>
                  </a:ext>
                </a:extLst>
              </p:cNvPr>
              <p:cNvSpPr>
                <a:spLocks noChangeArrowheads="1"/>
              </p:cNvSpPr>
              <p:nvPr/>
            </p:nvSpPr>
            <p:spPr bwMode="auto">
              <a:xfrm>
                <a:off x="6293452" y="7539605"/>
                <a:ext cx="1501060" cy="117589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chemeClr val="bg1"/>
              </a:solidFill>
              <a:ln>
                <a:noFill/>
              </a:ln>
              <a:effectLst/>
            </p:spPr>
            <p:txBody>
              <a:bodyPr wrap="none" anchor="ctr"/>
              <a:lstStyle/>
              <a:p>
                <a:pPr marL="0" marR="0" lvl="0" indent="0" algn="l"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Lato Light" panose="020F0502020204030203" pitchFamily="34" charset="0"/>
                  <a:ea typeface="+mn-ea"/>
                  <a:cs typeface="+mn-cs"/>
                  <a:sym typeface="Century Gothic"/>
                </a:endParaRPr>
              </a:p>
            </p:txBody>
          </p:sp>
        </p:grpSp>
        <p:sp>
          <p:nvSpPr>
            <p:cNvPr id="123" name="Subtitle 2">
              <a:extLst>
                <a:ext uri="{FF2B5EF4-FFF2-40B4-BE49-F238E27FC236}">
                  <a16:creationId xmlns:a16="http://schemas.microsoft.com/office/drawing/2014/main" id="{E890E4F4-BF5D-49E7-9C80-934DE5B8F615}"/>
                </a:ext>
              </a:extLst>
            </p:cNvPr>
            <p:cNvSpPr txBox="1">
              <a:spLocks/>
            </p:cNvSpPr>
            <p:nvPr/>
          </p:nvSpPr>
          <p:spPr>
            <a:xfrm>
              <a:off x="4381149" y="5515995"/>
              <a:ext cx="6557145" cy="504221"/>
            </a:xfrm>
            <a:prstGeom prst="rect">
              <a:avLst/>
            </a:prstGeom>
          </p:spPr>
          <p:txBody>
            <a:bodyPr vert="horz" wrap="square" lIns="45708" tIns="22854" rIns="45708" bIns="22854"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just" defTabSz="1087364"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prstClr val="white">
                      <a:lumMod val="50000"/>
                    </a:prstClr>
                  </a:solidFill>
                  <a:effectLst/>
                  <a:uLnTx/>
                  <a:uFillTx/>
                  <a:latin typeface="Lato Light" panose="020F0502020204030203" pitchFamily="34" charset="0"/>
                  <a:ea typeface="Lato Light" panose="020F0502020204030203" pitchFamily="34" charset="0"/>
                  <a:cs typeface="Lato Light" panose="020F0502020204030203" pitchFamily="34" charset="0"/>
                  <a:sym typeface="Century Gothic"/>
                </a:rPr>
                <a:t>Disaggregated Patient-level Data (UDS+)</a:t>
              </a:r>
            </a:p>
          </p:txBody>
        </p:sp>
      </p:grpSp>
      <p:grpSp>
        <p:nvGrpSpPr>
          <p:cNvPr id="126" name="Group 125">
            <a:extLst>
              <a:ext uri="{FF2B5EF4-FFF2-40B4-BE49-F238E27FC236}">
                <a16:creationId xmlns:a16="http://schemas.microsoft.com/office/drawing/2014/main" id="{A37DA409-54F2-48F2-A95F-594C927DA349}"/>
              </a:ext>
            </a:extLst>
          </p:cNvPr>
          <p:cNvGrpSpPr/>
          <p:nvPr/>
        </p:nvGrpSpPr>
        <p:grpSpPr>
          <a:xfrm>
            <a:off x="7502451" y="3317536"/>
            <a:ext cx="3587772" cy="266467"/>
            <a:chOff x="3760882" y="5515995"/>
            <a:chExt cx="7177412" cy="533072"/>
          </a:xfrm>
        </p:grpSpPr>
        <p:grpSp>
          <p:nvGrpSpPr>
            <p:cNvPr id="127" name="Group 126">
              <a:extLst>
                <a:ext uri="{FF2B5EF4-FFF2-40B4-BE49-F238E27FC236}">
                  <a16:creationId xmlns:a16="http://schemas.microsoft.com/office/drawing/2014/main" id="{E9FD3BD8-9920-4A40-AB75-C34882354794}"/>
                </a:ext>
              </a:extLst>
            </p:cNvPr>
            <p:cNvGrpSpPr/>
            <p:nvPr/>
          </p:nvGrpSpPr>
          <p:grpSpPr>
            <a:xfrm>
              <a:off x="3760882" y="5554573"/>
              <a:ext cx="494494" cy="494494"/>
              <a:chOff x="5629764" y="6713334"/>
              <a:chExt cx="2828436" cy="2828436"/>
            </a:xfrm>
          </p:grpSpPr>
          <p:sp>
            <p:nvSpPr>
              <p:cNvPr id="129" name="Oval 128">
                <a:extLst>
                  <a:ext uri="{FF2B5EF4-FFF2-40B4-BE49-F238E27FC236}">
                    <a16:creationId xmlns:a16="http://schemas.microsoft.com/office/drawing/2014/main" id="{5F2339A9-8DEE-4399-892B-F61CC4FBE429}"/>
                  </a:ext>
                </a:extLst>
              </p:cNvPr>
              <p:cNvSpPr>
                <a:spLocks noChangeAspect="1"/>
              </p:cNvSpPr>
              <p:nvPr/>
            </p:nvSpPr>
            <p:spPr>
              <a:xfrm>
                <a:off x="5629764" y="6713334"/>
                <a:ext cx="2828436" cy="282843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Lato Light" panose="020F0502020204030203" pitchFamily="34" charset="0"/>
                  <a:ea typeface="+mn-ea"/>
                  <a:cs typeface="+mn-cs"/>
                  <a:sym typeface="Century Gothic"/>
                </a:endParaRPr>
              </a:p>
            </p:txBody>
          </p:sp>
          <p:sp>
            <p:nvSpPr>
              <p:cNvPr id="130" name="Freeform 1">
                <a:extLst>
                  <a:ext uri="{FF2B5EF4-FFF2-40B4-BE49-F238E27FC236}">
                    <a16:creationId xmlns:a16="http://schemas.microsoft.com/office/drawing/2014/main" id="{42ABA033-0548-43D3-8C97-661FF81DF1C2}"/>
                  </a:ext>
                </a:extLst>
              </p:cNvPr>
              <p:cNvSpPr>
                <a:spLocks noChangeArrowheads="1"/>
              </p:cNvSpPr>
              <p:nvPr/>
            </p:nvSpPr>
            <p:spPr bwMode="auto">
              <a:xfrm>
                <a:off x="6293452" y="7539605"/>
                <a:ext cx="1501060" cy="117589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chemeClr val="bg1"/>
              </a:solidFill>
              <a:ln>
                <a:noFill/>
              </a:ln>
              <a:effectLst/>
            </p:spPr>
            <p:txBody>
              <a:bodyPr wrap="none" anchor="ctr"/>
              <a:lstStyle/>
              <a:p>
                <a:pPr marL="0" marR="0" lvl="0" indent="0" algn="l"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Lato Light" panose="020F0502020204030203" pitchFamily="34" charset="0"/>
                  <a:ea typeface="+mn-ea"/>
                  <a:cs typeface="+mn-cs"/>
                  <a:sym typeface="Century Gothic"/>
                </a:endParaRPr>
              </a:p>
            </p:txBody>
          </p:sp>
        </p:grpSp>
        <p:sp>
          <p:nvSpPr>
            <p:cNvPr id="128" name="Subtitle 2">
              <a:extLst>
                <a:ext uri="{FF2B5EF4-FFF2-40B4-BE49-F238E27FC236}">
                  <a16:creationId xmlns:a16="http://schemas.microsoft.com/office/drawing/2014/main" id="{6FA718C2-8189-4280-9FA9-1D0ED5EE046C}"/>
                </a:ext>
              </a:extLst>
            </p:cNvPr>
            <p:cNvSpPr txBox="1">
              <a:spLocks/>
            </p:cNvSpPr>
            <p:nvPr/>
          </p:nvSpPr>
          <p:spPr>
            <a:xfrm>
              <a:off x="4381149" y="5515995"/>
              <a:ext cx="6557145" cy="504221"/>
            </a:xfrm>
            <a:prstGeom prst="rect">
              <a:avLst/>
            </a:prstGeom>
          </p:spPr>
          <p:txBody>
            <a:bodyPr vert="horz" wrap="square" lIns="45708" tIns="22854" rIns="45708" bIns="22854"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just" defTabSz="1087364" rtl="0" eaLnBrk="1" fontAlgn="auto" latinLnBrk="0" hangingPunct="1">
                <a:lnSpc>
                  <a:spcPts val="1750"/>
                </a:lnSpc>
                <a:spcBef>
                  <a:spcPct val="20000"/>
                </a:spcBef>
                <a:spcAft>
                  <a:spcPts val="0"/>
                </a:spcAft>
                <a:buClrTx/>
                <a:buSzTx/>
                <a:buFont typeface="Arial"/>
                <a:buNone/>
                <a:tabLst/>
                <a:defRPr/>
              </a:pPr>
              <a:r>
                <a:rPr lang="en-US" sz="1200" dirty="0">
                  <a:solidFill>
                    <a:prstClr val="white">
                      <a:lumMod val="50000"/>
                    </a:prstClr>
                  </a:solidFill>
                  <a:latin typeface="Lato Light" panose="020F0502020204030203" pitchFamily="34" charset="0"/>
                  <a:ea typeface="Lato Light" panose="020F0502020204030203" pitchFamily="34" charset="0"/>
                  <a:cs typeface="Lato Light" panose="020F0502020204030203" pitchFamily="34" charset="0"/>
                  <a:sym typeface="Century Gothic"/>
                </a:rPr>
                <a:t>Interoperable Data Exchange &amp; Integration</a:t>
              </a:r>
            </a:p>
          </p:txBody>
        </p:sp>
      </p:grpSp>
      <p:grpSp>
        <p:nvGrpSpPr>
          <p:cNvPr id="131" name="Group 130">
            <a:extLst>
              <a:ext uri="{FF2B5EF4-FFF2-40B4-BE49-F238E27FC236}">
                <a16:creationId xmlns:a16="http://schemas.microsoft.com/office/drawing/2014/main" id="{8CC3FD65-94A9-4D91-8A08-C75EAA365BB6}"/>
              </a:ext>
            </a:extLst>
          </p:cNvPr>
          <p:cNvGrpSpPr/>
          <p:nvPr/>
        </p:nvGrpSpPr>
        <p:grpSpPr>
          <a:xfrm>
            <a:off x="7502451" y="3643375"/>
            <a:ext cx="3587772" cy="266466"/>
            <a:chOff x="3760882" y="5515997"/>
            <a:chExt cx="7177412" cy="533070"/>
          </a:xfrm>
        </p:grpSpPr>
        <p:grpSp>
          <p:nvGrpSpPr>
            <p:cNvPr id="132" name="Group 131">
              <a:extLst>
                <a:ext uri="{FF2B5EF4-FFF2-40B4-BE49-F238E27FC236}">
                  <a16:creationId xmlns:a16="http://schemas.microsoft.com/office/drawing/2014/main" id="{E5B0376E-F586-48B8-BAB9-D2F01201DF49}"/>
                </a:ext>
              </a:extLst>
            </p:cNvPr>
            <p:cNvGrpSpPr/>
            <p:nvPr/>
          </p:nvGrpSpPr>
          <p:grpSpPr>
            <a:xfrm>
              <a:off x="3760882" y="5554573"/>
              <a:ext cx="494494" cy="494494"/>
              <a:chOff x="5629764" y="6713332"/>
              <a:chExt cx="2828436" cy="2828435"/>
            </a:xfrm>
          </p:grpSpPr>
          <p:sp>
            <p:nvSpPr>
              <p:cNvPr id="134" name="Oval 133">
                <a:extLst>
                  <a:ext uri="{FF2B5EF4-FFF2-40B4-BE49-F238E27FC236}">
                    <a16:creationId xmlns:a16="http://schemas.microsoft.com/office/drawing/2014/main" id="{67E729C2-0F60-4B34-9E73-FDCAA22B3734}"/>
                  </a:ext>
                </a:extLst>
              </p:cNvPr>
              <p:cNvSpPr>
                <a:spLocks noChangeAspect="1"/>
              </p:cNvSpPr>
              <p:nvPr/>
            </p:nvSpPr>
            <p:spPr>
              <a:xfrm>
                <a:off x="5629764" y="6713332"/>
                <a:ext cx="2828436" cy="282843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Lato Light" panose="020F0502020204030203" pitchFamily="34" charset="0"/>
                  <a:ea typeface="+mn-ea"/>
                  <a:cs typeface="+mn-cs"/>
                  <a:sym typeface="Century Gothic"/>
                </a:endParaRPr>
              </a:p>
            </p:txBody>
          </p:sp>
          <p:sp>
            <p:nvSpPr>
              <p:cNvPr id="135" name="Freeform 1">
                <a:extLst>
                  <a:ext uri="{FF2B5EF4-FFF2-40B4-BE49-F238E27FC236}">
                    <a16:creationId xmlns:a16="http://schemas.microsoft.com/office/drawing/2014/main" id="{B9F92D82-BE6E-4525-9A57-2D46F794A7EB}"/>
                  </a:ext>
                </a:extLst>
              </p:cNvPr>
              <p:cNvSpPr>
                <a:spLocks noChangeArrowheads="1"/>
              </p:cNvSpPr>
              <p:nvPr/>
            </p:nvSpPr>
            <p:spPr bwMode="auto">
              <a:xfrm>
                <a:off x="6293452" y="7539605"/>
                <a:ext cx="1501060" cy="117589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chemeClr val="bg1"/>
              </a:solidFill>
              <a:ln>
                <a:noFill/>
              </a:ln>
              <a:effectLst/>
            </p:spPr>
            <p:txBody>
              <a:bodyPr wrap="none" anchor="ctr"/>
              <a:lstStyle/>
              <a:p>
                <a:pPr marL="0" marR="0" lvl="0" indent="0" algn="l"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Lato Light" panose="020F0502020204030203" pitchFamily="34" charset="0"/>
                  <a:ea typeface="+mn-ea"/>
                  <a:cs typeface="+mn-cs"/>
                  <a:sym typeface="Century Gothic"/>
                </a:endParaRPr>
              </a:p>
            </p:txBody>
          </p:sp>
        </p:grpSp>
        <p:sp>
          <p:nvSpPr>
            <p:cNvPr id="133" name="Subtitle 2">
              <a:extLst>
                <a:ext uri="{FF2B5EF4-FFF2-40B4-BE49-F238E27FC236}">
                  <a16:creationId xmlns:a16="http://schemas.microsoft.com/office/drawing/2014/main" id="{73729158-E239-4E26-A052-7240C7FAE791}"/>
                </a:ext>
              </a:extLst>
            </p:cNvPr>
            <p:cNvSpPr txBox="1">
              <a:spLocks/>
            </p:cNvSpPr>
            <p:nvPr/>
          </p:nvSpPr>
          <p:spPr>
            <a:xfrm>
              <a:off x="4381149" y="5515997"/>
              <a:ext cx="6557145" cy="504221"/>
            </a:xfrm>
            <a:prstGeom prst="rect">
              <a:avLst/>
            </a:prstGeom>
          </p:spPr>
          <p:txBody>
            <a:bodyPr vert="horz" wrap="square" lIns="45708" tIns="22854" rIns="45708" bIns="22854"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just" defTabSz="1087364" rtl="0" eaLnBrk="1" fontAlgn="auto" latinLnBrk="0" hangingPunct="1">
                <a:lnSpc>
                  <a:spcPts val="1750"/>
                </a:lnSpc>
                <a:spcBef>
                  <a:spcPct val="20000"/>
                </a:spcBef>
                <a:spcAft>
                  <a:spcPts val="0"/>
                </a:spcAft>
                <a:buClrTx/>
                <a:buSzTx/>
                <a:buFont typeface="Arial"/>
                <a:buNone/>
                <a:tabLst/>
                <a:defRPr/>
              </a:pPr>
              <a:r>
                <a:rPr kumimoji="0" lang="en-US" sz="1200" b="1" i="0" u="none" strike="noStrike" kern="1200" cap="none" spc="0" normalizeH="0" baseline="0" noProof="0" dirty="0">
                  <a:ln>
                    <a:noFill/>
                  </a:ln>
                  <a:solidFill>
                    <a:schemeClr val="tx1"/>
                  </a:solidFill>
                  <a:effectLst/>
                  <a:uLnTx/>
                  <a:uFillTx/>
                  <a:latin typeface="Lato Light" panose="020F0502020204030203" pitchFamily="34" charset="0"/>
                  <a:ea typeface="Lato Light" panose="020F0502020204030203" pitchFamily="34" charset="0"/>
                  <a:cs typeface="Lato Light" panose="020F0502020204030203" pitchFamily="34" charset="0"/>
                  <a:sym typeface="Century Gothic"/>
                </a:rPr>
                <a:t>Data Utilization</a:t>
              </a:r>
            </a:p>
          </p:txBody>
        </p:sp>
      </p:grpSp>
      <p:grpSp>
        <p:nvGrpSpPr>
          <p:cNvPr id="136" name="Group 135">
            <a:extLst>
              <a:ext uri="{FF2B5EF4-FFF2-40B4-BE49-F238E27FC236}">
                <a16:creationId xmlns:a16="http://schemas.microsoft.com/office/drawing/2014/main" id="{489E85EE-D025-40F1-938C-AC2EFBC5E88B}"/>
              </a:ext>
            </a:extLst>
          </p:cNvPr>
          <p:cNvGrpSpPr/>
          <p:nvPr/>
        </p:nvGrpSpPr>
        <p:grpSpPr>
          <a:xfrm>
            <a:off x="7502451" y="3946239"/>
            <a:ext cx="3587772" cy="266467"/>
            <a:chOff x="3760882" y="5515995"/>
            <a:chExt cx="7177412" cy="533072"/>
          </a:xfrm>
        </p:grpSpPr>
        <p:grpSp>
          <p:nvGrpSpPr>
            <p:cNvPr id="137" name="Group 136">
              <a:extLst>
                <a:ext uri="{FF2B5EF4-FFF2-40B4-BE49-F238E27FC236}">
                  <a16:creationId xmlns:a16="http://schemas.microsoft.com/office/drawing/2014/main" id="{2B176665-54CF-432B-86A9-8040E1D4594A}"/>
                </a:ext>
              </a:extLst>
            </p:cNvPr>
            <p:cNvGrpSpPr/>
            <p:nvPr/>
          </p:nvGrpSpPr>
          <p:grpSpPr>
            <a:xfrm>
              <a:off x="3760882" y="5554573"/>
              <a:ext cx="494494" cy="494494"/>
              <a:chOff x="5629764" y="6713334"/>
              <a:chExt cx="2828436" cy="2828436"/>
            </a:xfrm>
          </p:grpSpPr>
          <p:sp>
            <p:nvSpPr>
              <p:cNvPr id="139" name="Oval 138">
                <a:extLst>
                  <a:ext uri="{FF2B5EF4-FFF2-40B4-BE49-F238E27FC236}">
                    <a16:creationId xmlns:a16="http://schemas.microsoft.com/office/drawing/2014/main" id="{A40C89A5-D1D6-4112-9E2F-EEF500F50CA3}"/>
                  </a:ext>
                </a:extLst>
              </p:cNvPr>
              <p:cNvSpPr>
                <a:spLocks noChangeAspect="1"/>
              </p:cNvSpPr>
              <p:nvPr/>
            </p:nvSpPr>
            <p:spPr>
              <a:xfrm>
                <a:off x="5629764" y="6713334"/>
                <a:ext cx="2828436" cy="282843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Lato Light" panose="020F0502020204030203" pitchFamily="34" charset="0"/>
                  <a:ea typeface="+mn-ea"/>
                  <a:cs typeface="+mn-cs"/>
                  <a:sym typeface="Century Gothic"/>
                </a:endParaRPr>
              </a:p>
            </p:txBody>
          </p:sp>
          <p:sp>
            <p:nvSpPr>
              <p:cNvPr id="140" name="Freeform 1">
                <a:extLst>
                  <a:ext uri="{FF2B5EF4-FFF2-40B4-BE49-F238E27FC236}">
                    <a16:creationId xmlns:a16="http://schemas.microsoft.com/office/drawing/2014/main" id="{6615A112-881E-4B10-802F-AA27164A4FF5}"/>
                  </a:ext>
                </a:extLst>
              </p:cNvPr>
              <p:cNvSpPr>
                <a:spLocks noChangeArrowheads="1"/>
              </p:cNvSpPr>
              <p:nvPr/>
            </p:nvSpPr>
            <p:spPr bwMode="auto">
              <a:xfrm>
                <a:off x="6293452" y="7539605"/>
                <a:ext cx="1501060" cy="117589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chemeClr val="bg1"/>
              </a:solidFill>
              <a:ln>
                <a:noFill/>
              </a:ln>
              <a:effectLst/>
            </p:spPr>
            <p:txBody>
              <a:bodyPr wrap="none" anchor="ctr"/>
              <a:lstStyle/>
              <a:p>
                <a:pPr marL="0" marR="0" lvl="0" indent="0" algn="l"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Lato Light" panose="020F0502020204030203" pitchFamily="34" charset="0"/>
                  <a:ea typeface="+mn-ea"/>
                  <a:cs typeface="+mn-cs"/>
                  <a:sym typeface="Century Gothic"/>
                </a:endParaRPr>
              </a:p>
            </p:txBody>
          </p:sp>
        </p:grpSp>
        <p:sp>
          <p:nvSpPr>
            <p:cNvPr id="138" name="Subtitle 2">
              <a:extLst>
                <a:ext uri="{FF2B5EF4-FFF2-40B4-BE49-F238E27FC236}">
                  <a16:creationId xmlns:a16="http://schemas.microsoft.com/office/drawing/2014/main" id="{561E27E3-DDAE-4838-9713-36F5F26B7DFB}"/>
                </a:ext>
              </a:extLst>
            </p:cNvPr>
            <p:cNvSpPr txBox="1">
              <a:spLocks/>
            </p:cNvSpPr>
            <p:nvPr/>
          </p:nvSpPr>
          <p:spPr>
            <a:xfrm>
              <a:off x="4381149" y="5515995"/>
              <a:ext cx="6557145" cy="504221"/>
            </a:xfrm>
            <a:prstGeom prst="rect">
              <a:avLst/>
            </a:prstGeom>
          </p:spPr>
          <p:txBody>
            <a:bodyPr vert="horz" wrap="square" lIns="45708" tIns="22854" rIns="45708" bIns="22854"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just" defTabSz="1087364"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Lato Light" panose="020F0502020204030203" pitchFamily="34" charset="0"/>
                  <a:ea typeface="Lato Light" panose="020F0502020204030203" pitchFamily="34" charset="0"/>
                  <a:cs typeface="Lato Light" panose="020F0502020204030203" pitchFamily="34" charset="0"/>
                  <a:sym typeface="Century Gothic"/>
                </a:rPr>
                <a:t>Leveraging Digital Health Tools</a:t>
              </a:r>
            </a:p>
          </p:txBody>
        </p:sp>
      </p:grpSp>
      <p:grpSp>
        <p:nvGrpSpPr>
          <p:cNvPr id="141" name="Group 140">
            <a:extLst>
              <a:ext uri="{FF2B5EF4-FFF2-40B4-BE49-F238E27FC236}">
                <a16:creationId xmlns:a16="http://schemas.microsoft.com/office/drawing/2014/main" id="{06493B44-0A4E-42B3-87DF-5CDA9012B24B}"/>
              </a:ext>
            </a:extLst>
          </p:cNvPr>
          <p:cNvGrpSpPr/>
          <p:nvPr/>
        </p:nvGrpSpPr>
        <p:grpSpPr>
          <a:xfrm>
            <a:off x="7502451" y="4265632"/>
            <a:ext cx="3587772" cy="266467"/>
            <a:chOff x="3760882" y="5515995"/>
            <a:chExt cx="7177412" cy="533072"/>
          </a:xfrm>
        </p:grpSpPr>
        <p:grpSp>
          <p:nvGrpSpPr>
            <p:cNvPr id="142" name="Group 141">
              <a:extLst>
                <a:ext uri="{FF2B5EF4-FFF2-40B4-BE49-F238E27FC236}">
                  <a16:creationId xmlns:a16="http://schemas.microsoft.com/office/drawing/2014/main" id="{04A1E3F9-BD9D-417C-8BE5-5E1E747D7102}"/>
                </a:ext>
              </a:extLst>
            </p:cNvPr>
            <p:cNvGrpSpPr/>
            <p:nvPr/>
          </p:nvGrpSpPr>
          <p:grpSpPr>
            <a:xfrm>
              <a:off x="3760882" y="5554573"/>
              <a:ext cx="494494" cy="494494"/>
              <a:chOff x="5629764" y="6713334"/>
              <a:chExt cx="2828436" cy="2828436"/>
            </a:xfrm>
          </p:grpSpPr>
          <p:sp>
            <p:nvSpPr>
              <p:cNvPr id="144" name="Oval 143">
                <a:extLst>
                  <a:ext uri="{FF2B5EF4-FFF2-40B4-BE49-F238E27FC236}">
                    <a16:creationId xmlns:a16="http://schemas.microsoft.com/office/drawing/2014/main" id="{6F2604D7-778B-432F-AEFE-FB8D332ECD7A}"/>
                  </a:ext>
                </a:extLst>
              </p:cNvPr>
              <p:cNvSpPr>
                <a:spLocks noChangeAspect="1"/>
              </p:cNvSpPr>
              <p:nvPr/>
            </p:nvSpPr>
            <p:spPr>
              <a:xfrm>
                <a:off x="5629764" y="6713334"/>
                <a:ext cx="2828436" cy="282843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Lato Light" panose="020F0502020204030203" pitchFamily="34" charset="0"/>
                  <a:ea typeface="+mn-ea"/>
                  <a:cs typeface="+mn-cs"/>
                  <a:sym typeface="Century Gothic"/>
                </a:endParaRPr>
              </a:p>
            </p:txBody>
          </p:sp>
          <p:sp>
            <p:nvSpPr>
              <p:cNvPr id="145" name="Freeform 1">
                <a:extLst>
                  <a:ext uri="{FF2B5EF4-FFF2-40B4-BE49-F238E27FC236}">
                    <a16:creationId xmlns:a16="http://schemas.microsoft.com/office/drawing/2014/main" id="{BADD93D9-93C5-4290-989E-F279D591ED3B}"/>
                  </a:ext>
                </a:extLst>
              </p:cNvPr>
              <p:cNvSpPr>
                <a:spLocks noChangeArrowheads="1"/>
              </p:cNvSpPr>
              <p:nvPr/>
            </p:nvSpPr>
            <p:spPr bwMode="auto">
              <a:xfrm>
                <a:off x="6293452" y="7539605"/>
                <a:ext cx="1501060" cy="117589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chemeClr val="bg1"/>
              </a:solidFill>
              <a:ln>
                <a:noFill/>
              </a:ln>
              <a:effectLst/>
            </p:spPr>
            <p:txBody>
              <a:bodyPr wrap="none" anchor="ctr"/>
              <a:lstStyle/>
              <a:p>
                <a:pPr marL="0" marR="0" lvl="0" indent="0" algn="l"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Lato Light" panose="020F0502020204030203" pitchFamily="34" charset="0"/>
                  <a:ea typeface="+mn-ea"/>
                  <a:cs typeface="+mn-cs"/>
                  <a:sym typeface="Century Gothic"/>
                </a:endParaRPr>
              </a:p>
            </p:txBody>
          </p:sp>
        </p:grpSp>
        <p:sp>
          <p:nvSpPr>
            <p:cNvPr id="143" name="Subtitle 2">
              <a:extLst>
                <a:ext uri="{FF2B5EF4-FFF2-40B4-BE49-F238E27FC236}">
                  <a16:creationId xmlns:a16="http://schemas.microsoft.com/office/drawing/2014/main" id="{E1AF0147-056B-406B-903D-AAF52EBC17D7}"/>
                </a:ext>
              </a:extLst>
            </p:cNvPr>
            <p:cNvSpPr txBox="1">
              <a:spLocks/>
            </p:cNvSpPr>
            <p:nvPr/>
          </p:nvSpPr>
          <p:spPr>
            <a:xfrm>
              <a:off x="4381149" y="5515995"/>
              <a:ext cx="6557145" cy="504221"/>
            </a:xfrm>
            <a:prstGeom prst="rect">
              <a:avLst/>
            </a:prstGeom>
          </p:spPr>
          <p:txBody>
            <a:bodyPr vert="horz" wrap="square" lIns="45708" tIns="22854" rIns="45708" bIns="22854"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just" defTabSz="1087364"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prstClr val="white">
                      <a:lumMod val="50000"/>
                    </a:prstClr>
                  </a:solidFill>
                  <a:effectLst/>
                  <a:uLnTx/>
                  <a:uFillTx/>
                  <a:latin typeface="Lato Light" panose="020F0502020204030203" pitchFamily="34" charset="0"/>
                  <a:ea typeface="Lato Light" panose="020F0502020204030203" pitchFamily="34" charset="0"/>
                  <a:cs typeface="Lato Light" panose="020F0502020204030203" pitchFamily="34" charset="0"/>
                  <a:sym typeface="Century Gothic"/>
                </a:rPr>
                <a:t>Health IT Usability &amp; Adoption</a:t>
              </a:r>
            </a:p>
          </p:txBody>
        </p:sp>
      </p:grpSp>
      <p:grpSp>
        <p:nvGrpSpPr>
          <p:cNvPr id="146" name="Group 145">
            <a:extLst>
              <a:ext uri="{FF2B5EF4-FFF2-40B4-BE49-F238E27FC236}">
                <a16:creationId xmlns:a16="http://schemas.microsoft.com/office/drawing/2014/main" id="{EE21BEEA-7591-4A22-AF26-ADB3FE513344}"/>
              </a:ext>
            </a:extLst>
          </p:cNvPr>
          <p:cNvGrpSpPr/>
          <p:nvPr/>
        </p:nvGrpSpPr>
        <p:grpSpPr>
          <a:xfrm>
            <a:off x="7502451" y="4591474"/>
            <a:ext cx="3587772" cy="266467"/>
            <a:chOff x="3760882" y="5515995"/>
            <a:chExt cx="7177412" cy="533072"/>
          </a:xfrm>
        </p:grpSpPr>
        <p:grpSp>
          <p:nvGrpSpPr>
            <p:cNvPr id="147" name="Group 146">
              <a:extLst>
                <a:ext uri="{FF2B5EF4-FFF2-40B4-BE49-F238E27FC236}">
                  <a16:creationId xmlns:a16="http://schemas.microsoft.com/office/drawing/2014/main" id="{8FC1B38D-909C-430A-8EB1-815C12E20AF7}"/>
                </a:ext>
              </a:extLst>
            </p:cNvPr>
            <p:cNvGrpSpPr/>
            <p:nvPr/>
          </p:nvGrpSpPr>
          <p:grpSpPr>
            <a:xfrm>
              <a:off x="3760882" y="5554573"/>
              <a:ext cx="494494" cy="494494"/>
              <a:chOff x="5629764" y="6713332"/>
              <a:chExt cx="2828436" cy="2828435"/>
            </a:xfrm>
          </p:grpSpPr>
          <p:sp>
            <p:nvSpPr>
              <p:cNvPr id="149" name="Oval 148">
                <a:extLst>
                  <a:ext uri="{FF2B5EF4-FFF2-40B4-BE49-F238E27FC236}">
                    <a16:creationId xmlns:a16="http://schemas.microsoft.com/office/drawing/2014/main" id="{617F50AD-D603-4C6F-A1BC-92FEBA7F245F}"/>
                  </a:ext>
                </a:extLst>
              </p:cNvPr>
              <p:cNvSpPr>
                <a:spLocks noChangeAspect="1"/>
              </p:cNvSpPr>
              <p:nvPr/>
            </p:nvSpPr>
            <p:spPr>
              <a:xfrm>
                <a:off x="5629764" y="6713332"/>
                <a:ext cx="2828436" cy="282843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Lato Light" panose="020F0502020204030203" pitchFamily="34" charset="0"/>
                  <a:ea typeface="+mn-ea"/>
                  <a:cs typeface="+mn-cs"/>
                  <a:sym typeface="Century Gothic"/>
                </a:endParaRPr>
              </a:p>
            </p:txBody>
          </p:sp>
          <p:sp>
            <p:nvSpPr>
              <p:cNvPr id="150" name="Freeform 1">
                <a:extLst>
                  <a:ext uri="{FF2B5EF4-FFF2-40B4-BE49-F238E27FC236}">
                    <a16:creationId xmlns:a16="http://schemas.microsoft.com/office/drawing/2014/main" id="{D63A214D-0928-4375-996C-894B50102C8D}"/>
                  </a:ext>
                </a:extLst>
              </p:cNvPr>
              <p:cNvSpPr>
                <a:spLocks noChangeArrowheads="1"/>
              </p:cNvSpPr>
              <p:nvPr/>
            </p:nvSpPr>
            <p:spPr bwMode="auto">
              <a:xfrm>
                <a:off x="6293452" y="7539605"/>
                <a:ext cx="1501060" cy="117589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chemeClr val="bg1"/>
              </a:solidFill>
              <a:ln>
                <a:noFill/>
              </a:ln>
              <a:effectLst/>
            </p:spPr>
            <p:txBody>
              <a:bodyPr wrap="none" anchor="ctr"/>
              <a:lstStyle/>
              <a:p>
                <a:pPr marL="0" marR="0" lvl="0" indent="0" algn="l"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Lato Light" panose="020F0502020204030203" pitchFamily="34" charset="0"/>
                  <a:ea typeface="+mn-ea"/>
                  <a:cs typeface="+mn-cs"/>
                  <a:sym typeface="Century Gothic"/>
                </a:endParaRPr>
              </a:p>
            </p:txBody>
          </p:sp>
        </p:grpSp>
        <p:sp>
          <p:nvSpPr>
            <p:cNvPr id="148" name="Subtitle 2">
              <a:extLst>
                <a:ext uri="{FF2B5EF4-FFF2-40B4-BE49-F238E27FC236}">
                  <a16:creationId xmlns:a16="http://schemas.microsoft.com/office/drawing/2014/main" id="{79CF1B3B-4D22-4589-88D2-AD8B383E03FF}"/>
                </a:ext>
              </a:extLst>
            </p:cNvPr>
            <p:cNvSpPr txBox="1">
              <a:spLocks/>
            </p:cNvSpPr>
            <p:nvPr/>
          </p:nvSpPr>
          <p:spPr>
            <a:xfrm>
              <a:off x="4381149" y="5515995"/>
              <a:ext cx="6557145" cy="504221"/>
            </a:xfrm>
            <a:prstGeom prst="rect">
              <a:avLst/>
            </a:prstGeom>
          </p:spPr>
          <p:txBody>
            <a:bodyPr vert="horz" wrap="square" lIns="45708" tIns="22854" rIns="45708" bIns="22854"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just" defTabSz="1087364"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a:ln>
                    <a:noFill/>
                  </a:ln>
                  <a:solidFill>
                    <a:prstClr val="white">
                      <a:lumMod val="50000"/>
                    </a:prstClr>
                  </a:solidFill>
                  <a:effectLst/>
                  <a:uLnTx/>
                  <a:uFillTx/>
                  <a:latin typeface="Lato Light" panose="020F0502020204030203" pitchFamily="34" charset="0"/>
                  <a:ea typeface="Lato Light" panose="020F0502020204030203" pitchFamily="34" charset="0"/>
                  <a:cs typeface="Lato Light" panose="020F0502020204030203" pitchFamily="34" charset="0"/>
                  <a:sym typeface="Century Gothic"/>
                </a:rPr>
                <a:t>Health Equity and REaL Data Collection*</a:t>
              </a:r>
            </a:p>
          </p:txBody>
        </p:sp>
      </p:grpSp>
      <p:grpSp>
        <p:nvGrpSpPr>
          <p:cNvPr id="197" name="Group 196">
            <a:extLst>
              <a:ext uri="{FF2B5EF4-FFF2-40B4-BE49-F238E27FC236}">
                <a16:creationId xmlns:a16="http://schemas.microsoft.com/office/drawing/2014/main" id="{8052D104-C65B-474B-AE59-08DDCC37B148}"/>
              </a:ext>
            </a:extLst>
          </p:cNvPr>
          <p:cNvGrpSpPr/>
          <p:nvPr/>
        </p:nvGrpSpPr>
        <p:grpSpPr>
          <a:xfrm>
            <a:off x="7502451" y="4821154"/>
            <a:ext cx="3587772" cy="482877"/>
            <a:chOff x="3760882" y="5285107"/>
            <a:chExt cx="7177412" cy="966004"/>
          </a:xfrm>
        </p:grpSpPr>
        <p:grpSp>
          <p:nvGrpSpPr>
            <p:cNvPr id="198" name="Group 197">
              <a:extLst>
                <a:ext uri="{FF2B5EF4-FFF2-40B4-BE49-F238E27FC236}">
                  <a16:creationId xmlns:a16="http://schemas.microsoft.com/office/drawing/2014/main" id="{D7598CAD-93C1-4E4B-91AD-A03E8126821A}"/>
                </a:ext>
              </a:extLst>
            </p:cNvPr>
            <p:cNvGrpSpPr/>
            <p:nvPr/>
          </p:nvGrpSpPr>
          <p:grpSpPr>
            <a:xfrm>
              <a:off x="3760882" y="5554573"/>
              <a:ext cx="494494" cy="494494"/>
              <a:chOff x="5629764" y="6713332"/>
              <a:chExt cx="2828436" cy="2828435"/>
            </a:xfrm>
          </p:grpSpPr>
          <p:sp>
            <p:nvSpPr>
              <p:cNvPr id="200" name="Oval 199">
                <a:extLst>
                  <a:ext uri="{FF2B5EF4-FFF2-40B4-BE49-F238E27FC236}">
                    <a16:creationId xmlns:a16="http://schemas.microsoft.com/office/drawing/2014/main" id="{66175079-2C54-4F5B-B50F-2C6F7EBF0DC4}"/>
                  </a:ext>
                </a:extLst>
              </p:cNvPr>
              <p:cNvSpPr>
                <a:spLocks noChangeAspect="1"/>
              </p:cNvSpPr>
              <p:nvPr/>
            </p:nvSpPr>
            <p:spPr>
              <a:xfrm>
                <a:off x="5629764" y="6713332"/>
                <a:ext cx="2828436" cy="282843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Lato Light" panose="020F0502020204030203" pitchFamily="34" charset="0"/>
                  <a:ea typeface="+mn-ea"/>
                  <a:cs typeface="+mn-cs"/>
                  <a:sym typeface="Century Gothic"/>
                </a:endParaRPr>
              </a:p>
            </p:txBody>
          </p:sp>
          <p:sp>
            <p:nvSpPr>
              <p:cNvPr id="201" name="Freeform 1">
                <a:extLst>
                  <a:ext uri="{FF2B5EF4-FFF2-40B4-BE49-F238E27FC236}">
                    <a16:creationId xmlns:a16="http://schemas.microsoft.com/office/drawing/2014/main" id="{FEAA493E-E835-4021-9E5D-5C087EFA8668}"/>
                  </a:ext>
                </a:extLst>
              </p:cNvPr>
              <p:cNvSpPr>
                <a:spLocks noChangeArrowheads="1"/>
              </p:cNvSpPr>
              <p:nvPr/>
            </p:nvSpPr>
            <p:spPr bwMode="auto">
              <a:xfrm>
                <a:off x="6293452" y="7539605"/>
                <a:ext cx="1501060" cy="117589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chemeClr val="bg1"/>
              </a:solidFill>
              <a:ln>
                <a:noFill/>
              </a:ln>
              <a:effectLst/>
            </p:spPr>
            <p:txBody>
              <a:bodyPr wrap="none" anchor="ctr"/>
              <a:lstStyle/>
              <a:p>
                <a:pPr marL="0" marR="0" lvl="0" indent="0" algn="l"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Lato Light" panose="020F0502020204030203" pitchFamily="34" charset="0"/>
                  <a:ea typeface="+mn-ea"/>
                  <a:cs typeface="+mn-cs"/>
                  <a:sym typeface="Century Gothic"/>
                </a:endParaRPr>
              </a:p>
            </p:txBody>
          </p:sp>
        </p:grpSp>
        <p:sp>
          <p:nvSpPr>
            <p:cNvPr id="199" name="Subtitle 2">
              <a:extLst>
                <a:ext uri="{FF2B5EF4-FFF2-40B4-BE49-F238E27FC236}">
                  <a16:creationId xmlns:a16="http://schemas.microsoft.com/office/drawing/2014/main" id="{94863BD6-FE8A-4CC0-8F0D-C718A9621A31}"/>
                </a:ext>
              </a:extLst>
            </p:cNvPr>
            <p:cNvSpPr txBox="1">
              <a:spLocks/>
            </p:cNvSpPr>
            <p:nvPr/>
          </p:nvSpPr>
          <p:spPr>
            <a:xfrm>
              <a:off x="4381149" y="5285107"/>
              <a:ext cx="6557145" cy="966004"/>
            </a:xfrm>
            <a:prstGeom prst="rect">
              <a:avLst/>
            </a:prstGeom>
          </p:spPr>
          <p:txBody>
            <a:bodyPr vert="horz" wrap="square" lIns="45708" tIns="22854" rIns="45708" bIns="22854"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364"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prstClr val="white">
                      <a:lumMod val="50000"/>
                    </a:prstClr>
                  </a:solidFill>
                  <a:effectLst/>
                  <a:uLnTx/>
                  <a:uFillTx/>
                  <a:latin typeface="Lato Light" panose="020F0502020204030203" pitchFamily="34" charset="0"/>
                  <a:ea typeface="Lato Light" panose="020F0502020204030203" pitchFamily="34" charset="0"/>
                  <a:cs typeface="Lato Light" panose="020F0502020204030203" pitchFamily="34" charset="0"/>
                  <a:sym typeface="Century Gothic"/>
                </a:rPr>
                <a:t>Improving Digital Health Tools- Closed Loop Referrals*</a:t>
              </a:r>
            </a:p>
          </p:txBody>
        </p:sp>
      </p:grpSp>
      <p:sp>
        <p:nvSpPr>
          <p:cNvPr id="202" name="TextBox 201">
            <a:extLst>
              <a:ext uri="{FF2B5EF4-FFF2-40B4-BE49-F238E27FC236}">
                <a16:creationId xmlns:a16="http://schemas.microsoft.com/office/drawing/2014/main" id="{0DCEAFA0-83BC-44F7-898C-0FF6480F3ECF}"/>
              </a:ext>
            </a:extLst>
          </p:cNvPr>
          <p:cNvSpPr txBox="1"/>
          <p:nvPr/>
        </p:nvSpPr>
        <p:spPr>
          <a:xfrm>
            <a:off x="7395046" y="1344844"/>
            <a:ext cx="3203541" cy="369332"/>
          </a:xfrm>
          <a:prstGeom prst="rect">
            <a:avLst/>
          </a:prstGeom>
          <a:solidFill>
            <a:schemeClr val="accent1"/>
          </a:solidFill>
        </p:spPr>
        <p:txBody>
          <a:bodyPr wrap="square" rtlCol="0">
            <a:spAutoFit/>
          </a:bodyPr>
          <a:lstStyle/>
          <a:p>
            <a:pPr marL="0" marR="0" lvl="0" indent="0" algn="ctr" defTabSz="914172"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entury Gothic"/>
                <a:ea typeface="+mn-ea"/>
                <a:cs typeface="+mn-cs"/>
                <a:sym typeface="Century Gothic"/>
              </a:rPr>
              <a:t>2022-2025 Project Period</a:t>
            </a:r>
          </a:p>
        </p:txBody>
      </p:sp>
      <p:sp>
        <p:nvSpPr>
          <p:cNvPr id="5" name="TextBox 4">
            <a:extLst>
              <a:ext uri="{FF2B5EF4-FFF2-40B4-BE49-F238E27FC236}">
                <a16:creationId xmlns:a16="http://schemas.microsoft.com/office/drawing/2014/main" id="{A2843508-F107-4CBB-9FB5-C0B9BE0868D1}"/>
              </a:ext>
            </a:extLst>
          </p:cNvPr>
          <p:cNvSpPr txBox="1"/>
          <p:nvPr/>
        </p:nvSpPr>
        <p:spPr>
          <a:xfrm>
            <a:off x="6691272" y="5717851"/>
            <a:ext cx="4398951" cy="430887"/>
          </a:xfrm>
          <a:prstGeom prst="rect">
            <a:avLst/>
          </a:prstGeom>
          <a:noFill/>
        </p:spPr>
        <p:txBody>
          <a:bodyPr wrap="square" rtlCol="0">
            <a:spAutoFit/>
          </a:bodyPr>
          <a:lstStyle/>
          <a:p>
            <a:pPr marL="0" marR="0" lvl="0" indent="0" algn="r" defTabSz="914172" rtl="0" eaLnBrk="1" fontAlgn="auto" latinLnBrk="0" hangingPunct="0">
              <a:lnSpc>
                <a:spcPct val="100000"/>
              </a:lnSpc>
              <a:spcBef>
                <a:spcPts val="0"/>
              </a:spcBef>
              <a:spcAft>
                <a:spcPts val="0"/>
              </a:spcAft>
              <a:buClrTx/>
              <a:buSzTx/>
              <a:buFontTx/>
              <a:buNone/>
              <a:tabLst/>
              <a:defRPr/>
            </a:pPr>
            <a:r>
              <a:rPr kumimoji="0" lang="en-US" sz="1100" b="0" i="1" u="none" strike="noStrike" kern="0" cap="none" spc="0" normalizeH="0" baseline="0" noProof="0">
                <a:ln>
                  <a:noFill/>
                </a:ln>
                <a:solidFill>
                  <a:srgbClr val="E7E6E6">
                    <a:lumMod val="25000"/>
                  </a:srgbClr>
                </a:solidFill>
                <a:effectLst/>
                <a:uLnTx/>
                <a:uFillTx/>
                <a:latin typeface="Century Gothic"/>
                <a:ea typeface="+mn-ea"/>
                <a:cs typeface="+mn-cs"/>
                <a:sym typeface="Century Gothic"/>
              </a:rPr>
              <a:t>* - Applicant Choice Objective</a:t>
            </a:r>
          </a:p>
          <a:p>
            <a:pPr marL="0" marR="0" lvl="0" indent="0" algn="r" defTabSz="914172" rtl="0" eaLnBrk="1" fontAlgn="auto" latinLnBrk="0" hangingPunct="0">
              <a:lnSpc>
                <a:spcPct val="100000"/>
              </a:lnSpc>
              <a:spcBef>
                <a:spcPts val="0"/>
              </a:spcBef>
              <a:spcAft>
                <a:spcPts val="0"/>
              </a:spcAft>
              <a:buClrTx/>
              <a:buSzTx/>
              <a:buFontTx/>
              <a:buNone/>
              <a:tabLst/>
              <a:defRPr/>
            </a:pPr>
            <a:r>
              <a:rPr kumimoji="0" lang="en-US" sz="1100" b="0" i="1" u="none" strike="noStrike" kern="0" cap="none" spc="0" normalizeH="0" baseline="0" noProof="0">
                <a:ln>
                  <a:noFill/>
                </a:ln>
                <a:solidFill>
                  <a:srgbClr val="E7E6E6">
                    <a:lumMod val="25000"/>
                  </a:srgbClr>
                </a:solidFill>
                <a:effectLst/>
                <a:uLnTx/>
                <a:uFillTx/>
                <a:latin typeface="Century Gothic"/>
                <a:ea typeface="+mn-ea"/>
                <a:cs typeface="+mn-cs"/>
                <a:sym typeface="Century Gothic"/>
              </a:rPr>
              <a:t>Bold- Objective Carried over into 2022-2025</a:t>
            </a:r>
          </a:p>
        </p:txBody>
      </p:sp>
      <p:pic>
        <p:nvPicPr>
          <p:cNvPr id="152" name="Picture 151">
            <a:extLst>
              <a:ext uri="{FF2B5EF4-FFF2-40B4-BE49-F238E27FC236}">
                <a16:creationId xmlns:a16="http://schemas.microsoft.com/office/drawing/2014/main" id="{47228509-21D6-4049-AE90-F4BED35B1033}"/>
              </a:ext>
            </a:extLst>
          </p:cNvPr>
          <p:cNvPicPr>
            <a:picLocks noChangeAspect="1"/>
          </p:cNvPicPr>
          <p:nvPr/>
        </p:nvPicPr>
        <p:blipFill>
          <a:blip r:embed="rId3"/>
          <a:stretch>
            <a:fillRect/>
          </a:stretch>
        </p:blipFill>
        <p:spPr>
          <a:xfrm>
            <a:off x="10637370" y="68881"/>
            <a:ext cx="1197673" cy="883390"/>
          </a:xfrm>
          <a:prstGeom prst="rect">
            <a:avLst/>
          </a:prstGeom>
        </p:spPr>
      </p:pic>
      <p:sp>
        <p:nvSpPr>
          <p:cNvPr id="3" name="Hexagon 2">
            <a:extLst>
              <a:ext uri="{FF2B5EF4-FFF2-40B4-BE49-F238E27FC236}">
                <a16:creationId xmlns:a16="http://schemas.microsoft.com/office/drawing/2014/main" id="{2E1F5718-561C-503E-D966-45B01EF16D97}"/>
              </a:ext>
            </a:extLst>
          </p:cNvPr>
          <p:cNvSpPr/>
          <p:nvPr/>
        </p:nvSpPr>
        <p:spPr>
          <a:xfrm>
            <a:off x="804605" y="1537073"/>
            <a:ext cx="4987666" cy="1324830"/>
          </a:xfrm>
          <a:prstGeom prst="hexagon">
            <a:avLst>
              <a:gd name="adj" fmla="val 30097"/>
              <a:gd name="vf" fmla="val 115470"/>
            </a:avLst>
          </a:prstGeom>
          <a:solidFill>
            <a:schemeClr val="accent4">
              <a:alpha val="13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pitchFamily="2" charset="77"/>
              <a:ea typeface="+mn-ea"/>
              <a:cs typeface="+mn-cs"/>
            </a:endParaRPr>
          </a:p>
        </p:txBody>
      </p:sp>
      <p:sp>
        <p:nvSpPr>
          <p:cNvPr id="8" name="Freeform 21">
            <a:extLst>
              <a:ext uri="{FF2B5EF4-FFF2-40B4-BE49-F238E27FC236}">
                <a16:creationId xmlns:a16="http://schemas.microsoft.com/office/drawing/2014/main" id="{1F5C091C-9F74-A6EF-294B-6C76D8456273}"/>
              </a:ext>
            </a:extLst>
          </p:cNvPr>
          <p:cNvSpPr/>
          <p:nvPr/>
        </p:nvSpPr>
        <p:spPr>
          <a:xfrm>
            <a:off x="804606" y="1537073"/>
            <a:ext cx="1536804" cy="1324830"/>
          </a:xfrm>
          <a:custGeom>
            <a:avLst/>
            <a:gdLst>
              <a:gd name="connsiteX0" fmla="*/ 896260 w 3485170"/>
              <a:gd name="connsiteY0" fmla="*/ 0 h 3004455"/>
              <a:gd name="connsiteX1" fmla="*/ 2588910 w 3485170"/>
              <a:gd name="connsiteY1" fmla="*/ 0 h 3004455"/>
              <a:gd name="connsiteX2" fmla="*/ 3485170 w 3485170"/>
              <a:gd name="connsiteY2" fmla="*/ 1502228 h 3004455"/>
              <a:gd name="connsiteX3" fmla="*/ 2588910 w 3485170"/>
              <a:gd name="connsiteY3" fmla="*/ 3004455 h 3004455"/>
              <a:gd name="connsiteX4" fmla="*/ 896260 w 3485170"/>
              <a:gd name="connsiteY4" fmla="*/ 3004455 h 3004455"/>
              <a:gd name="connsiteX5" fmla="*/ 0 w 3485170"/>
              <a:gd name="connsiteY5" fmla="*/ 1502228 h 300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85170" h="3004455">
                <a:moveTo>
                  <a:pt x="896260" y="0"/>
                </a:moveTo>
                <a:lnTo>
                  <a:pt x="2588910" y="0"/>
                </a:lnTo>
                <a:lnTo>
                  <a:pt x="3485170" y="1502228"/>
                </a:lnTo>
                <a:lnTo>
                  <a:pt x="2588910" y="3004455"/>
                </a:lnTo>
                <a:lnTo>
                  <a:pt x="896260" y="3004455"/>
                </a:lnTo>
                <a:lnTo>
                  <a:pt x="0" y="150222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pitchFamily="2" charset="77"/>
              <a:ea typeface="+mn-ea"/>
              <a:cs typeface="+mn-cs"/>
            </a:endParaRPr>
          </a:p>
        </p:txBody>
      </p:sp>
      <p:sp>
        <p:nvSpPr>
          <p:cNvPr id="9" name="Hexagon 8">
            <a:extLst>
              <a:ext uri="{FF2B5EF4-FFF2-40B4-BE49-F238E27FC236}">
                <a16:creationId xmlns:a16="http://schemas.microsoft.com/office/drawing/2014/main" id="{1EF33EA0-B9BD-5809-70B5-128F5FEEF5A1}"/>
              </a:ext>
            </a:extLst>
          </p:cNvPr>
          <p:cNvSpPr/>
          <p:nvPr/>
        </p:nvSpPr>
        <p:spPr>
          <a:xfrm>
            <a:off x="804605" y="3145740"/>
            <a:ext cx="4987666" cy="1324830"/>
          </a:xfrm>
          <a:prstGeom prst="hexagon">
            <a:avLst>
              <a:gd name="adj" fmla="val 30097"/>
              <a:gd name="vf" fmla="val 115470"/>
            </a:avLst>
          </a:prstGeom>
          <a:solidFill>
            <a:schemeClr val="accent5">
              <a:alpha val="1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pitchFamily="2" charset="77"/>
              <a:ea typeface="+mn-ea"/>
              <a:cs typeface="+mn-cs"/>
            </a:endParaRPr>
          </a:p>
        </p:txBody>
      </p:sp>
      <p:sp>
        <p:nvSpPr>
          <p:cNvPr id="10" name="Hexagon 9">
            <a:extLst>
              <a:ext uri="{FF2B5EF4-FFF2-40B4-BE49-F238E27FC236}">
                <a16:creationId xmlns:a16="http://schemas.microsoft.com/office/drawing/2014/main" id="{26D6917A-B37E-31FC-1EAB-8C17118EA0CC}"/>
              </a:ext>
            </a:extLst>
          </p:cNvPr>
          <p:cNvSpPr/>
          <p:nvPr/>
        </p:nvSpPr>
        <p:spPr>
          <a:xfrm>
            <a:off x="804605" y="4754406"/>
            <a:ext cx="4987666" cy="1324830"/>
          </a:xfrm>
          <a:prstGeom prst="hexagon">
            <a:avLst>
              <a:gd name="adj" fmla="val 30097"/>
              <a:gd name="vf" fmla="val 115470"/>
            </a:avLst>
          </a:prstGeom>
          <a:solidFill>
            <a:schemeClr val="accent6">
              <a:alpha val="13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pitchFamily="2" charset="77"/>
              <a:ea typeface="+mn-ea"/>
              <a:cs typeface="+mn-cs"/>
            </a:endParaRPr>
          </a:p>
        </p:txBody>
      </p:sp>
      <p:sp>
        <p:nvSpPr>
          <p:cNvPr id="11" name="Freeform 27">
            <a:extLst>
              <a:ext uri="{FF2B5EF4-FFF2-40B4-BE49-F238E27FC236}">
                <a16:creationId xmlns:a16="http://schemas.microsoft.com/office/drawing/2014/main" id="{99F676B7-68F7-2BDC-3FBD-715930E37041}"/>
              </a:ext>
            </a:extLst>
          </p:cNvPr>
          <p:cNvSpPr/>
          <p:nvPr/>
        </p:nvSpPr>
        <p:spPr>
          <a:xfrm>
            <a:off x="770021" y="4754406"/>
            <a:ext cx="1536804" cy="1324830"/>
          </a:xfrm>
          <a:custGeom>
            <a:avLst/>
            <a:gdLst>
              <a:gd name="connsiteX0" fmla="*/ 896260 w 3485170"/>
              <a:gd name="connsiteY0" fmla="*/ 0 h 3004455"/>
              <a:gd name="connsiteX1" fmla="*/ 2588910 w 3485170"/>
              <a:gd name="connsiteY1" fmla="*/ 0 h 3004455"/>
              <a:gd name="connsiteX2" fmla="*/ 3485170 w 3485170"/>
              <a:gd name="connsiteY2" fmla="*/ 1502228 h 3004455"/>
              <a:gd name="connsiteX3" fmla="*/ 2588910 w 3485170"/>
              <a:gd name="connsiteY3" fmla="*/ 3004455 h 3004455"/>
              <a:gd name="connsiteX4" fmla="*/ 896260 w 3485170"/>
              <a:gd name="connsiteY4" fmla="*/ 3004455 h 3004455"/>
              <a:gd name="connsiteX5" fmla="*/ 0 w 3485170"/>
              <a:gd name="connsiteY5" fmla="*/ 1502228 h 300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85170" h="3004455">
                <a:moveTo>
                  <a:pt x="896260" y="0"/>
                </a:moveTo>
                <a:lnTo>
                  <a:pt x="2588910" y="0"/>
                </a:lnTo>
                <a:lnTo>
                  <a:pt x="3485170" y="1502228"/>
                </a:lnTo>
                <a:lnTo>
                  <a:pt x="2588910" y="3004455"/>
                </a:lnTo>
                <a:lnTo>
                  <a:pt x="896260" y="3004455"/>
                </a:lnTo>
                <a:lnTo>
                  <a:pt x="0" y="150222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pitchFamily="2" charset="77"/>
              <a:ea typeface="+mn-ea"/>
              <a:cs typeface="+mn-cs"/>
            </a:endParaRPr>
          </a:p>
        </p:txBody>
      </p:sp>
      <p:sp>
        <p:nvSpPr>
          <p:cNvPr id="12" name="TextBox 11">
            <a:extLst>
              <a:ext uri="{FF2B5EF4-FFF2-40B4-BE49-F238E27FC236}">
                <a16:creationId xmlns:a16="http://schemas.microsoft.com/office/drawing/2014/main" id="{543BCF17-D51C-68A9-819C-B0530743580F}"/>
              </a:ext>
            </a:extLst>
          </p:cNvPr>
          <p:cNvSpPr txBox="1"/>
          <p:nvPr/>
        </p:nvSpPr>
        <p:spPr>
          <a:xfrm>
            <a:off x="1024645" y="1751533"/>
            <a:ext cx="1096726" cy="977191"/>
          </a:xfrm>
          <a:prstGeom prst="rect">
            <a:avLst/>
          </a:prstGeom>
          <a:noFill/>
        </p:spPr>
        <p:txBody>
          <a:bodyPr wrap="squar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5750" b="1" i="0" u="none" strike="noStrike" kern="1200" cap="none" spc="-145" normalizeH="0" baseline="0" noProof="0">
                <a:ln>
                  <a:noFill/>
                </a:ln>
                <a:solidFill>
                  <a:srgbClr val="FFFFFF"/>
                </a:solidFill>
                <a:effectLst/>
                <a:uLnTx/>
                <a:uFillTx/>
                <a:latin typeface="Poppins" pitchFamily="2" charset="77"/>
                <a:ea typeface="+mn-ea"/>
                <a:cs typeface="Poppins" pitchFamily="2" charset="77"/>
              </a:rPr>
              <a:t>1</a:t>
            </a:r>
          </a:p>
        </p:txBody>
      </p:sp>
      <p:sp>
        <p:nvSpPr>
          <p:cNvPr id="13" name="TextBox 12">
            <a:extLst>
              <a:ext uri="{FF2B5EF4-FFF2-40B4-BE49-F238E27FC236}">
                <a16:creationId xmlns:a16="http://schemas.microsoft.com/office/drawing/2014/main" id="{8523CACA-C6C5-CE81-A9B4-F6CABD65A4B1}"/>
              </a:ext>
            </a:extLst>
          </p:cNvPr>
          <p:cNvSpPr txBox="1"/>
          <p:nvPr/>
        </p:nvSpPr>
        <p:spPr>
          <a:xfrm>
            <a:off x="1024645" y="3360200"/>
            <a:ext cx="1096726" cy="977191"/>
          </a:xfrm>
          <a:prstGeom prst="rect">
            <a:avLst/>
          </a:prstGeom>
          <a:noFill/>
        </p:spPr>
        <p:txBody>
          <a:bodyPr wrap="squar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5750" b="1" i="0" u="none" strike="noStrike" kern="1200" cap="none" spc="-145" normalizeH="0" baseline="0" noProof="0">
                <a:ln>
                  <a:noFill/>
                </a:ln>
                <a:solidFill>
                  <a:srgbClr val="FFFFFF"/>
                </a:solidFill>
                <a:effectLst/>
                <a:uLnTx/>
                <a:uFillTx/>
                <a:latin typeface="Poppins" pitchFamily="2" charset="77"/>
                <a:ea typeface="+mn-ea"/>
                <a:cs typeface="Poppins" pitchFamily="2" charset="77"/>
              </a:rPr>
              <a:t>2</a:t>
            </a:r>
          </a:p>
        </p:txBody>
      </p:sp>
      <p:sp>
        <p:nvSpPr>
          <p:cNvPr id="14" name="TextBox 13">
            <a:extLst>
              <a:ext uri="{FF2B5EF4-FFF2-40B4-BE49-F238E27FC236}">
                <a16:creationId xmlns:a16="http://schemas.microsoft.com/office/drawing/2014/main" id="{5F41220F-9F8B-09B3-5C1C-C78EB86CE13F}"/>
              </a:ext>
            </a:extLst>
          </p:cNvPr>
          <p:cNvSpPr txBox="1"/>
          <p:nvPr/>
        </p:nvSpPr>
        <p:spPr>
          <a:xfrm>
            <a:off x="1024645" y="4968866"/>
            <a:ext cx="1096726" cy="977191"/>
          </a:xfrm>
          <a:prstGeom prst="rect">
            <a:avLst/>
          </a:prstGeom>
          <a:noFill/>
        </p:spPr>
        <p:txBody>
          <a:bodyPr wrap="squar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5750" b="1" i="0" u="none" strike="noStrike" kern="1200" cap="none" spc="-145" normalizeH="0" baseline="0" noProof="0">
                <a:ln>
                  <a:noFill/>
                </a:ln>
                <a:solidFill>
                  <a:srgbClr val="FFFFFF"/>
                </a:solidFill>
                <a:effectLst/>
                <a:uLnTx/>
                <a:uFillTx/>
                <a:latin typeface="Poppins" pitchFamily="2" charset="77"/>
                <a:ea typeface="+mn-ea"/>
                <a:cs typeface="Poppins" pitchFamily="2" charset="77"/>
              </a:rPr>
              <a:t>3</a:t>
            </a:r>
          </a:p>
        </p:txBody>
      </p:sp>
      <p:sp>
        <p:nvSpPr>
          <p:cNvPr id="15" name="TextBox 14">
            <a:extLst>
              <a:ext uri="{FF2B5EF4-FFF2-40B4-BE49-F238E27FC236}">
                <a16:creationId xmlns:a16="http://schemas.microsoft.com/office/drawing/2014/main" id="{E41CFED7-1ABA-A800-5CBA-711FD6121C1A}"/>
              </a:ext>
            </a:extLst>
          </p:cNvPr>
          <p:cNvSpPr txBox="1"/>
          <p:nvPr/>
        </p:nvSpPr>
        <p:spPr>
          <a:xfrm>
            <a:off x="2636615" y="1981768"/>
            <a:ext cx="2882160" cy="353943"/>
          </a:xfrm>
          <a:prstGeom prst="rect">
            <a:avLst/>
          </a:prstGeom>
          <a:noFill/>
        </p:spPr>
        <p:txBody>
          <a:bodyPr wrap="square" rtlCol="0" anchor="b">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15" normalizeH="0" baseline="0" noProof="0">
                <a:ln>
                  <a:noFill/>
                </a:ln>
                <a:solidFill>
                  <a:srgbClr val="111340"/>
                </a:solidFill>
                <a:effectLst/>
                <a:uLnTx/>
                <a:uFillTx/>
                <a:latin typeface="Poppins" pitchFamily="2" charset="77"/>
                <a:ea typeface="+mn-ea"/>
                <a:cs typeface="Poppins" pitchFamily="2" charset="77"/>
              </a:rPr>
              <a:t>Clinical Quality</a:t>
            </a:r>
          </a:p>
        </p:txBody>
      </p:sp>
      <p:sp>
        <p:nvSpPr>
          <p:cNvPr id="19" name="TextBox 18">
            <a:extLst>
              <a:ext uri="{FF2B5EF4-FFF2-40B4-BE49-F238E27FC236}">
                <a16:creationId xmlns:a16="http://schemas.microsoft.com/office/drawing/2014/main" id="{59EC233A-E508-619D-BCB5-E1BF7D02A7B6}"/>
              </a:ext>
            </a:extLst>
          </p:cNvPr>
          <p:cNvSpPr txBox="1"/>
          <p:nvPr/>
        </p:nvSpPr>
        <p:spPr>
          <a:xfrm>
            <a:off x="2521632" y="3671823"/>
            <a:ext cx="2882160" cy="353943"/>
          </a:xfrm>
          <a:prstGeom prst="rect">
            <a:avLst/>
          </a:prstGeom>
          <a:noFill/>
        </p:spPr>
        <p:txBody>
          <a:bodyPr wrap="square" rtlCol="0" anchor="b">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15" normalizeH="0" baseline="0" noProof="0">
                <a:ln>
                  <a:noFill/>
                </a:ln>
                <a:solidFill>
                  <a:srgbClr val="111340"/>
                </a:solidFill>
                <a:effectLst/>
                <a:uLnTx/>
                <a:uFillTx/>
                <a:latin typeface="Poppins" pitchFamily="2" charset="77"/>
                <a:ea typeface="+mn-ea"/>
                <a:cs typeface="Poppins" pitchFamily="2" charset="77"/>
              </a:rPr>
              <a:t>Patient-Centered Care</a:t>
            </a:r>
          </a:p>
        </p:txBody>
      </p:sp>
      <p:sp>
        <p:nvSpPr>
          <p:cNvPr id="20" name="TextBox 19">
            <a:extLst>
              <a:ext uri="{FF2B5EF4-FFF2-40B4-BE49-F238E27FC236}">
                <a16:creationId xmlns:a16="http://schemas.microsoft.com/office/drawing/2014/main" id="{4EDB3154-647E-CAE6-7CE6-F8AA3A55CB13}"/>
              </a:ext>
            </a:extLst>
          </p:cNvPr>
          <p:cNvSpPr txBox="1"/>
          <p:nvPr/>
        </p:nvSpPr>
        <p:spPr>
          <a:xfrm>
            <a:off x="2557352" y="5086843"/>
            <a:ext cx="2882160" cy="615553"/>
          </a:xfrm>
          <a:prstGeom prst="rect">
            <a:avLst/>
          </a:prstGeom>
          <a:noFill/>
        </p:spPr>
        <p:txBody>
          <a:bodyPr wrap="square" rtlCol="0" anchor="b">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15" normalizeH="0" baseline="0" noProof="0">
                <a:ln>
                  <a:noFill/>
                </a:ln>
                <a:solidFill>
                  <a:srgbClr val="111340"/>
                </a:solidFill>
                <a:effectLst/>
                <a:uLnTx/>
                <a:uFillTx/>
                <a:latin typeface="Poppins" pitchFamily="2" charset="77"/>
                <a:ea typeface="+mn-ea"/>
                <a:cs typeface="Poppins" pitchFamily="2" charset="77"/>
              </a:rPr>
              <a:t>Provider and Staff Wellbeing</a:t>
            </a:r>
          </a:p>
        </p:txBody>
      </p:sp>
      <p:sp>
        <p:nvSpPr>
          <p:cNvPr id="21" name="TextBox 20">
            <a:extLst>
              <a:ext uri="{FF2B5EF4-FFF2-40B4-BE49-F238E27FC236}">
                <a16:creationId xmlns:a16="http://schemas.microsoft.com/office/drawing/2014/main" id="{3C7C8B9C-4E7E-C422-DF83-AA6BE6E00B00}"/>
              </a:ext>
            </a:extLst>
          </p:cNvPr>
          <p:cNvSpPr txBox="1"/>
          <p:nvPr/>
        </p:nvSpPr>
        <p:spPr>
          <a:xfrm>
            <a:off x="1197073" y="1071989"/>
            <a:ext cx="4242439" cy="369332"/>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60" normalizeH="0" baseline="0" noProof="0">
                <a:ln>
                  <a:noFill/>
                </a:ln>
                <a:solidFill>
                  <a:srgbClr val="747993"/>
                </a:solidFill>
                <a:effectLst/>
                <a:uLnTx/>
                <a:uFillTx/>
                <a:latin typeface="Poppins" pitchFamily="2" charset="77"/>
                <a:ea typeface="+mn-ea"/>
                <a:cs typeface="Poppins" pitchFamily="2" charset="77"/>
              </a:rPr>
              <a:t>Project Period 2022-2025</a:t>
            </a:r>
            <a:endParaRPr kumimoji="0" lang="en-US" sz="1800" b="0" i="0" u="none" strike="noStrike" kern="1200" cap="none" spc="0" normalizeH="0" baseline="0" noProof="0">
              <a:ln>
                <a:noFill/>
              </a:ln>
              <a:solidFill>
                <a:srgbClr val="74799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359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980E2-6C51-0F2C-48CE-752685C36BDD}"/>
              </a:ext>
            </a:extLst>
          </p:cNvPr>
          <p:cNvSpPr>
            <a:spLocks noGrp="1"/>
          </p:cNvSpPr>
          <p:nvPr>
            <p:ph type="title"/>
          </p:nvPr>
        </p:nvSpPr>
        <p:spPr/>
        <p:txBody>
          <a:bodyPr/>
          <a:lstStyle/>
          <a:p>
            <a:r>
              <a:rPr lang="en-US" dirty="0"/>
              <a:t>Schedule of Events</a:t>
            </a:r>
          </a:p>
        </p:txBody>
      </p:sp>
      <p:graphicFrame>
        <p:nvGraphicFramePr>
          <p:cNvPr id="6" name="Diagram 5">
            <a:extLst>
              <a:ext uri="{FF2B5EF4-FFF2-40B4-BE49-F238E27FC236}">
                <a16:creationId xmlns:a16="http://schemas.microsoft.com/office/drawing/2014/main" id="{93639C2B-B47A-60D2-DB99-5BDB254A6509}"/>
              </a:ext>
            </a:extLst>
          </p:cNvPr>
          <p:cNvGraphicFramePr/>
          <p:nvPr>
            <p:extLst>
              <p:ext uri="{D42A27DB-BD31-4B8C-83A1-F6EECF244321}">
                <p14:modId xmlns:p14="http://schemas.microsoft.com/office/powerpoint/2010/main" val="2025889912"/>
              </p:ext>
            </p:extLst>
          </p:nvPr>
        </p:nvGraphicFramePr>
        <p:xfrm>
          <a:off x="838200" y="1690688"/>
          <a:ext cx="10515600" cy="4355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788248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C673-0982-4988-8B15-8901B376D946}"/>
              </a:ext>
            </a:extLst>
          </p:cNvPr>
          <p:cNvSpPr>
            <a:spLocks noGrp="1"/>
          </p:cNvSpPr>
          <p:nvPr>
            <p:ph type="title"/>
          </p:nvPr>
        </p:nvSpPr>
        <p:spPr/>
        <p:txBody>
          <a:bodyPr/>
          <a:lstStyle/>
          <a:p>
            <a:r>
              <a:rPr lang="en-US" dirty="0"/>
              <a:t>Meet the Presenter</a:t>
            </a:r>
          </a:p>
        </p:txBody>
      </p:sp>
      <p:sp>
        <p:nvSpPr>
          <p:cNvPr id="5" name="Text Placeholder 4">
            <a:extLst>
              <a:ext uri="{FF2B5EF4-FFF2-40B4-BE49-F238E27FC236}">
                <a16:creationId xmlns:a16="http://schemas.microsoft.com/office/drawing/2014/main" id="{0B727B6E-9CC2-4A5C-B5DC-F5A7FC29B70F}"/>
              </a:ext>
            </a:extLst>
          </p:cNvPr>
          <p:cNvSpPr>
            <a:spLocks noGrp="1"/>
          </p:cNvSpPr>
          <p:nvPr>
            <p:ph type="body" sz="quarter" idx="23"/>
          </p:nvPr>
        </p:nvSpPr>
        <p:spPr>
          <a:xfrm>
            <a:off x="3769557" y="4744492"/>
            <a:ext cx="4652886" cy="1130576"/>
          </a:xfrm>
        </p:spPr>
        <p:txBody>
          <a:bodyPr/>
          <a:lstStyle/>
          <a:p>
            <a:pPr algn="ctr"/>
            <a:r>
              <a:rPr lang="pl-PL" sz="2000" b="1" dirty="0"/>
              <a:t>Jackie Simik, B.S., CPC-A</a:t>
            </a:r>
            <a:br>
              <a:rPr lang="en-US" sz="2000" b="1" dirty="0"/>
            </a:br>
            <a:r>
              <a:rPr lang="en-US" sz="2000" dirty="0"/>
              <a:t>MANAGER, EHR ENTERPRISE APPLICATIONS</a:t>
            </a:r>
            <a:br>
              <a:rPr lang="en-US" sz="2000" dirty="0"/>
            </a:br>
            <a:r>
              <a:rPr lang="en-US" sz="2000" dirty="0"/>
              <a:t>Pivot Point Consulting</a:t>
            </a:r>
          </a:p>
        </p:txBody>
      </p:sp>
      <p:pic>
        <p:nvPicPr>
          <p:cNvPr id="10" name="Picture Placeholder 8" descr="A person wearing glasses and a floral shirt&#10;&#10;Description automatically generated">
            <a:extLst>
              <a:ext uri="{FF2B5EF4-FFF2-40B4-BE49-F238E27FC236}">
                <a16:creationId xmlns:a16="http://schemas.microsoft.com/office/drawing/2014/main" id="{0826D12B-37CD-C646-5322-CDAD5F2B647A}"/>
              </a:ext>
            </a:extLst>
          </p:cNvPr>
          <p:cNvPicPr>
            <a:picLocks noChangeAspect="1"/>
          </p:cNvPicPr>
          <p:nvPr/>
        </p:nvPicPr>
        <p:blipFill>
          <a:blip r:embed="rId3"/>
          <a:srcRect l="2283" r="2283"/>
          <a:stretch>
            <a:fillRect/>
          </a:stretch>
        </p:blipFill>
        <p:spPr>
          <a:xfrm>
            <a:off x="4721307" y="1690688"/>
            <a:ext cx="2749385" cy="2749385"/>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28575">
            <a:solidFill>
              <a:schemeClr val="accent5"/>
            </a:solidFill>
          </a:ln>
        </p:spPr>
      </p:pic>
    </p:spTree>
    <p:extLst>
      <p:ext uri="{BB962C8B-B14F-4D97-AF65-F5344CB8AC3E}">
        <p14:creationId xmlns:p14="http://schemas.microsoft.com/office/powerpoint/2010/main" val="44738974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B330830-E439-5FE5-C233-AE989A0FD7E0}"/>
              </a:ext>
            </a:extLst>
          </p:cNvPr>
          <p:cNvPicPr>
            <a:picLocks noChangeAspect="1"/>
          </p:cNvPicPr>
          <p:nvPr/>
        </p:nvPicPr>
        <p:blipFill rotWithShape="1">
          <a:blip r:embed="rId3"/>
          <a:srcRect r="28651"/>
          <a:stretch/>
        </p:blipFill>
        <p:spPr>
          <a:xfrm>
            <a:off x="3538718" y="0"/>
            <a:ext cx="8653282" cy="6858000"/>
          </a:xfrm>
          <a:prstGeom prst="rect">
            <a:avLst/>
          </a:prstGeom>
        </p:spPr>
      </p:pic>
      <p:sp>
        <p:nvSpPr>
          <p:cNvPr id="11" name="Freeform: Shape 10">
            <a:extLst>
              <a:ext uri="{FF2B5EF4-FFF2-40B4-BE49-F238E27FC236}">
                <a16:creationId xmlns:a16="http://schemas.microsoft.com/office/drawing/2014/main" id="{FAB41885-E172-5A0F-3121-BEEA5A388075}"/>
              </a:ext>
            </a:extLst>
          </p:cNvPr>
          <p:cNvSpPr/>
          <p:nvPr/>
        </p:nvSpPr>
        <p:spPr>
          <a:xfrm rot="16200000" flipH="1" flipV="1">
            <a:off x="3644059" y="1344344"/>
            <a:ext cx="6858000" cy="4169307"/>
          </a:xfrm>
          <a:custGeom>
            <a:avLst/>
            <a:gdLst>
              <a:gd name="connsiteX0" fmla="*/ 6858000 w 6858000"/>
              <a:gd name="connsiteY0" fmla="*/ 0 h 4279654"/>
              <a:gd name="connsiteX1" fmla="*/ 6858000 w 6858000"/>
              <a:gd name="connsiteY1" fmla="*/ 1965391 h 4279654"/>
              <a:gd name="connsiteX2" fmla="*/ 0 w 6858000"/>
              <a:gd name="connsiteY2" fmla="*/ 4279654 h 4279654"/>
              <a:gd name="connsiteX3" fmla="*/ 0 w 6858000"/>
              <a:gd name="connsiteY3" fmla="*/ 2270250 h 4279654"/>
            </a:gdLst>
            <a:ahLst/>
            <a:cxnLst>
              <a:cxn ang="0">
                <a:pos x="connsiteX0" y="connsiteY0"/>
              </a:cxn>
              <a:cxn ang="0">
                <a:pos x="connsiteX1" y="connsiteY1"/>
              </a:cxn>
              <a:cxn ang="0">
                <a:pos x="connsiteX2" y="connsiteY2"/>
              </a:cxn>
              <a:cxn ang="0">
                <a:pos x="connsiteX3" y="connsiteY3"/>
              </a:cxn>
            </a:cxnLst>
            <a:rect l="l" t="t" r="r" b="b"/>
            <a:pathLst>
              <a:path w="6858000" h="4279654">
                <a:moveTo>
                  <a:pt x="6858000" y="0"/>
                </a:moveTo>
                <a:lnTo>
                  <a:pt x="6858000" y="1965391"/>
                </a:lnTo>
                <a:lnTo>
                  <a:pt x="0" y="4279654"/>
                </a:lnTo>
                <a:lnTo>
                  <a:pt x="0" y="2270250"/>
                </a:lnTo>
                <a:close/>
              </a:path>
            </a:pathLst>
          </a:custGeom>
          <a:solidFill>
            <a:schemeClr val="bg1">
              <a:alpha val="6703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 name="Freeform: Shape 3">
            <a:extLst>
              <a:ext uri="{FF2B5EF4-FFF2-40B4-BE49-F238E27FC236}">
                <a16:creationId xmlns:a16="http://schemas.microsoft.com/office/drawing/2014/main" id="{5CC62A53-336C-9E7F-117A-64592B1F0EB4}"/>
              </a:ext>
            </a:extLst>
          </p:cNvPr>
          <p:cNvSpPr/>
          <p:nvPr/>
        </p:nvSpPr>
        <p:spPr>
          <a:xfrm rot="16200000" flipH="1" flipV="1">
            <a:off x="75137" y="-95413"/>
            <a:ext cx="6858000" cy="7048827"/>
          </a:xfrm>
          <a:custGeom>
            <a:avLst/>
            <a:gdLst>
              <a:gd name="connsiteX0" fmla="*/ 6857973 w 6858000"/>
              <a:gd name="connsiteY0" fmla="*/ 133841 h 7048827"/>
              <a:gd name="connsiteX1" fmla="*/ 6857973 w 6858000"/>
              <a:gd name="connsiteY1" fmla="*/ 9 h 7048827"/>
              <a:gd name="connsiteX2" fmla="*/ 6858000 w 6858000"/>
              <a:gd name="connsiteY2" fmla="*/ 0 h 7048827"/>
              <a:gd name="connsiteX3" fmla="*/ 6858000 w 6858000"/>
              <a:gd name="connsiteY3" fmla="*/ 133832 h 7048827"/>
              <a:gd name="connsiteX4" fmla="*/ 0 w 6858000"/>
              <a:gd name="connsiteY4" fmla="*/ 7048827 h 7048827"/>
              <a:gd name="connsiteX5" fmla="*/ 0 w 6858000"/>
              <a:gd name="connsiteY5" fmla="*/ 6708437 h 7048827"/>
              <a:gd name="connsiteX6" fmla="*/ 0 w 6858000"/>
              <a:gd name="connsiteY6" fmla="*/ 4771079 h 7048827"/>
              <a:gd name="connsiteX7" fmla="*/ 0 w 6858000"/>
              <a:gd name="connsiteY7" fmla="*/ 2418931 h 7048827"/>
              <a:gd name="connsiteX8" fmla="*/ 7 w 6858000"/>
              <a:gd name="connsiteY8" fmla="*/ 2418929 h 7048827"/>
              <a:gd name="connsiteX9" fmla="*/ 7 w 6858000"/>
              <a:gd name="connsiteY9" fmla="*/ 2492215 h 7048827"/>
              <a:gd name="connsiteX10" fmla="*/ 8 w 6858000"/>
              <a:gd name="connsiteY10" fmla="*/ 2492215 h 7048827"/>
              <a:gd name="connsiteX11" fmla="*/ 8 w 6858000"/>
              <a:gd name="connsiteY11" fmla="*/ 2470182 h 7048827"/>
              <a:gd name="connsiteX12" fmla="*/ 6858000 w 6858000"/>
              <a:gd name="connsiteY12" fmla="*/ 199934 h 7048827"/>
              <a:gd name="connsiteX13" fmla="*/ 6858000 w 6858000"/>
              <a:gd name="connsiteY13" fmla="*/ 2500829 h 7048827"/>
              <a:gd name="connsiteX14" fmla="*/ 6858000 w 6858000"/>
              <a:gd name="connsiteY14" fmla="*/ 6708438 h 7048827"/>
              <a:gd name="connsiteX15" fmla="*/ 6858000 w 6858000"/>
              <a:gd name="connsiteY15" fmla="*/ 7048827 h 70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0" h="7048827">
                <a:moveTo>
                  <a:pt x="6857973" y="133841"/>
                </a:moveTo>
                <a:lnTo>
                  <a:pt x="6857973" y="9"/>
                </a:lnTo>
                <a:lnTo>
                  <a:pt x="6858000" y="0"/>
                </a:lnTo>
                <a:lnTo>
                  <a:pt x="6858000" y="133832"/>
                </a:lnTo>
                <a:close/>
                <a:moveTo>
                  <a:pt x="0" y="7048827"/>
                </a:moveTo>
                <a:lnTo>
                  <a:pt x="0" y="6708437"/>
                </a:lnTo>
                <a:lnTo>
                  <a:pt x="0" y="4771079"/>
                </a:lnTo>
                <a:lnTo>
                  <a:pt x="0" y="2418931"/>
                </a:lnTo>
                <a:lnTo>
                  <a:pt x="7" y="2418929"/>
                </a:lnTo>
                <a:lnTo>
                  <a:pt x="7" y="2492215"/>
                </a:lnTo>
                <a:lnTo>
                  <a:pt x="8" y="2492215"/>
                </a:lnTo>
                <a:lnTo>
                  <a:pt x="8" y="2470182"/>
                </a:lnTo>
                <a:lnTo>
                  <a:pt x="6858000" y="199934"/>
                </a:lnTo>
                <a:lnTo>
                  <a:pt x="6858000" y="2500829"/>
                </a:lnTo>
                <a:lnTo>
                  <a:pt x="6858000" y="6708438"/>
                </a:lnTo>
                <a:lnTo>
                  <a:pt x="6858000" y="7048827"/>
                </a:lnTo>
                <a:close/>
              </a:path>
            </a:pathLst>
          </a:custGeom>
          <a:gradFill flip="none" rotWithShape="1">
            <a:gsLst>
              <a:gs pos="100000">
                <a:srgbClr val="3699B3"/>
              </a:gs>
              <a:gs pos="90000">
                <a:srgbClr val="318CA9"/>
              </a:gs>
              <a:gs pos="65000">
                <a:srgbClr val="277396"/>
              </a:gs>
              <a:gs pos="22000">
                <a:srgbClr val="144371"/>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5" name="Freeform 3">
            <a:extLst>
              <a:ext uri="{FF2B5EF4-FFF2-40B4-BE49-F238E27FC236}">
                <a16:creationId xmlns:a16="http://schemas.microsoft.com/office/drawing/2014/main" id="{821F5FB9-0DA3-BB07-B247-413B0EA15F92}"/>
              </a:ext>
            </a:extLst>
          </p:cNvPr>
          <p:cNvSpPr/>
          <p:nvPr/>
        </p:nvSpPr>
        <p:spPr>
          <a:xfrm rot="16200000" flipH="1" flipV="1">
            <a:off x="2440315" y="2225258"/>
            <a:ext cx="6858000" cy="2407486"/>
          </a:xfrm>
          <a:custGeom>
            <a:avLst/>
            <a:gdLst>
              <a:gd name="connsiteX0" fmla="*/ 6858000 w 6858000"/>
              <a:gd name="connsiteY0" fmla="*/ 0 h 2407486"/>
              <a:gd name="connsiteX1" fmla="*/ 6858000 w 6858000"/>
              <a:gd name="connsiteY1" fmla="*/ 137236 h 2407486"/>
              <a:gd name="connsiteX2" fmla="*/ 0 w 6858000"/>
              <a:gd name="connsiteY2" fmla="*/ 2407486 h 2407486"/>
              <a:gd name="connsiteX3" fmla="*/ 0 w 6858000"/>
              <a:gd name="connsiteY3" fmla="*/ 2270250 h 2407486"/>
            </a:gdLst>
            <a:ahLst/>
            <a:cxnLst>
              <a:cxn ang="0">
                <a:pos x="connsiteX0" y="connsiteY0"/>
              </a:cxn>
              <a:cxn ang="0">
                <a:pos x="connsiteX1" y="connsiteY1"/>
              </a:cxn>
              <a:cxn ang="0">
                <a:pos x="connsiteX2" y="connsiteY2"/>
              </a:cxn>
              <a:cxn ang="0">
                <a:pos x="connsiteX3" y="connsiteY3"/>
              </a:cxn>
            </a:cxnLst>
            <a:rect l="l" t="t" r="r" b="b"/>
            <a:pathLst>
              <a:path w="6858000" h="2407486">
                <a:moveTo>
                  <a:pt x="6858000" y="0"/>
                </a:moveTo>
                <a:lnTo>
                  <a:pt x="6858000" y="137236"/>
                </a:lnTo>
                <a:lnTo>
                  <a:pt x="0" y="2407486"/>
                </a:lnTo>
                <a:lnTo>
                  <a:pt x="0" y="2270250"/>
                </a:lnTo>
                <a:close/>
              </a:path>
            </a:pathLst>
          </a:custGeom>
          <a:solidFill>
            <a:srgbClr val="F27B3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6" name="TextBox 5">
            <a:extLst>
              <a:ext uri="{FF2B5EF4-FFF2-40B4-BE49-F238E27FC236}">
                <a16:creationId xmlns:a16="http://schemas.microsoft.com/office/drawing/2014/main" id="{6DC5D070-F057-1AF4-7EC8-21C7CC841C0B}"/>
              </a:ext>
            </a:extLst>
          </p:cNvPr>
          <p:cNvSpPr txBox="1"/>
          <p:nvPr/>
        </p:nvSpPr>
        <p:spPr>
          <a:xfrm>
            <a:off x="708562" y="4506741"/>
            <a:ext cx="5919640" cy="1837426"/>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27B3F"/>
                </a:solidFill>
                <a:effectLst/>
                <a:uLnTx/>
                <a:uFillTx/>
                <a:latin typeface="Avenir Next LT Pro" panose="020B0504020202020204" pitchFamily="34" charset="0"/>
                <a:ea typeface="+mn-ea"/>
                <a:cs typeface="+mn-cs"/>
              </a:rPr>
              <a:t>Data Governance Excellence Series: Part I </a:t>
            </a:r>
            <a:r>
              <a:rPr kumimoji="0" lang="en-US" sz="3600" b="1" i="1" u="none" strike="noStrike" kern="1200" cap="none" spc="0" normalizeH="0" baseline="0" noProof="0" dirty="0">
                <a:ln>
                  <a:noFill/>
                </a:ln>
                <a:solidFill>
                  <a:srgbClr val="FFFFFF"/>
                </a:solidFill>
                <a:effectLst/>
                <a:uLnTx/>
                <a:uFillTx/>
                <a:latin typeface="Avenir Next LT Pro" panose="020B0504020202020204" pitchFamily="34" charset="0"/>
                <a:ea typeface="+mn-ea"/>
                <a:cs typeface="+mn-cs"/>
              </a:rPr>
              <a:t>Exploring &amp; Implementing a Data Governance Framework</a:t>
            </a:r>
            <a:endParaRPr kumimoji="0" lang="en-US" sz="3600" b="0"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mn-cs"/>
            </a:endParaRPr>
          </a:p>
        </p:txBody>
      </p:sp>
      <p:grpSp>
        <p:nvGrpSpPr>
          <p:cNvPr id="7" name="Group 6">
            <a:extLst>
              <a:ext uri="{FF2B5EF4-FFF2-40B4-BE49-F238E27FC236}">
                <a16:creationId xmlns:a16="http://schemas.microsoft.com/office/drawing/2014/main" id="{8D39CFC8-48CD-4200-3DD2-1BCB421CEAA9}"/>
              </a:ext>
            </a:extLst>
          </p:cNvPr>
          <p:cNvGrpSpPr/>
          <p:nvPr/>
        </p:nvGrpSpPr>
        <p:grpSpPr>
          <a:xfrm>
            <a:off x="238147" y="1040131"/>
            <a:ext cx="4585906" cy="1650881"/>
            <a:chOff x="105287" y="1311127"/>
            <a:chExt cx="4889496" cy="1760171"/>
          </a:xfrm>
        </p:grpSpPr>
        <p:pic>
          <p:nvPicPr>
            <p:cNvPr id="8" name="Graphic 7">
              <a:extLst>
                <a:ext uri="{FF2B5EF4-FFF2-40B4-BE49-F238E27FC236}">
                  <a16:creationId xmlns:a16="http://schemas.microsoft.com/office/drawing/2014/main" id="{6763680B-0C06-5E4D-63C4-46C7FBBB4DAB}"/>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r="72735"/>
            <a:stretch/>
          </p:blipFill>
          <p:spPr>
            <a:xfrm>
              <a:off x="105287" y="1476561"/>
              <a:ext cx="1304414" cy="1594737"/>
            </a:xfrm>
            <a:prstGeom prst="rect">
              <a:avLst/>
            </a:prstGeom>
          </p:spPr>
        </p:pic>
        <p:pic>
          <p:nvPicPr>
            <p:cNvPr id="9" name="Graphic 8">
              <a:extLst>
                <a:ext uri="{FF2B5EF4-FFF2-40B4-BE49-F238E27FC236}">
                  <a16:creationId xmlns:a16="http://schemas.microsoft.com/office/drawing/2014/main" id="{307BD139-95A9-4697-0E8E-8F49046AC45B}"/>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25867"/>
            <a:stretch/>
          </p:blipFill>
          <p:spPr>
            <a:xfrm>
              <a:off x="1409701" y="1311127"/>
              <a:ext cx="3585082" cy="1611994"/>
            </a:xfrm>
            <a:prstGeom prst="rect">
              <a:avLst/>
            </a:prstGeom>
          </p:spPr>
        </p:pic>
      </p:grpSp>
    </p:spTree>
    <p:extLst>
      <p:ext uri="{BB962C8B-B14F-4D97-AF65-F5344CB8AC3E}">
        <p14:creationId xmlns:p14="http://schemas.microsoft.com/office/powerpoint/2010/main" val="2027435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wearing glasses and a floral shirt&#10;&#10;Description automatically generated">
            <a:extLst>
              <a:ext uri="{FF2B5EF4-FFF2-40B4-BE49-F238E27FC236}">
                <a16:creationId xmlns:a16="http://schemas.microsoft.com/office/drawing/2014/main" id="{92FFA5A6-5EB1-390A-E2BD-734216650F0A}"/>
              </a:ext>
            </a:extLst>
          </p:cNvPr>
          <p:cNvPicPr>
            <a:picLocks noGrp="1" noChangeAspect="1"/>
          </p:cNvPicPr>
          <p:nvPr>
            <p:ph type="pic" sz="quarter" idx="10"/>
          </p:nvPr>
        </p:nvPicPr>
        <p:blipFill>
          <a:blip r:embed="rId3"/>
          <a:srcRect l="2283" r="2283"/>
          <a:stretch>
            <a:fillRect/>
          </a:stretch>
        </p:blipFill>
        <p:spPr/>
      </p:pic>
      <p:sp>
        <p:nvSpPr>
          <p:cNvPr id="3" name="Text Placeholder 2">
            <a:extLst>
              <a:ext uri="{FF2B5EF4-FFF2-40B4-BE49-F238E27FC236}">
                <a16:creationId xmlns:a16="http://schemas.microsoft.com/office/drawing/2014/main" id="{DAC39BE2-2478-D3B7-B3A3-DA3218DBC43E}"/>
              </a:ext>
            </a:extLst>
          </p:cNvPr>
          <p:cNvSpPr>
            <a:spLocks noGrp="1"/>
          </p:cNvSpPr>
          <p:nvPr>
            <p:ph type="body" sz="quarter" idx="14"/>
          </p:nvPr>
        </p:nvSpPr>
        <p:spPr>
          <a:xfrm>
            <a:off x="1017328" y="4084851"/>
            <a:ext cx="2135225" cy="233767"/>
          </a:xfrm>
        </p:spPr>
        <p:txBody>
          <a:bodyPr/>
          <a:lstStyle/>
          <a:p>
            <a:r>
              <a:rPr lang="en-US" dirty="0">
                <a:solidFill>
                  <a:srgbClr val="124271"/>
                </a:solidFill>
              </a:rPr>
              <a:t>Jackie Simik, B.S., CPC-A</a:t>
            </a:r>
          </a:p>
        </p:txBody>
      </p:sp>
      <p:sp>
        <p:nvSpPr>
          <p:cNvPr id="4" name="Text Placeholder 3">
            <a:extLst>
              <a:ext uri="{FF2B5EF4-FFF2-40B4-BE49-F238E27FC236}">
                <a16:creationId xmlns:a16="http://schemas.microsoft.com/office/drawing/2014/main" id="{879BA6FA-1D53-C528-6AAC-F3965320D5AC}"/>
              </a:ext>
            </a:extLst>
          </p:cNvPr>
          <p:cNvSpPr>
            <a:spLocks noGrp="1"/>
          </p:cNvSpPr>
          <p:nvPr>
            <p:ph type="body" sz="quarter" idx="15"/>
          </p:nvPr>
        </p:nvSpPr>
        <p:spPr>
          <a:xfrm>
            <a:off x="4143982" y="1038428"/>
            <a:ext cx="7519482" cy="4781144"/>
          </a:xfrm>
        </p:spPr>
        <p:txBody>
          <a:bodyPr/>
          <a:lstStyle/>
          <a:p>
            <a:r>
              <a:rPr lang="en-US" sz="1600" dirty="0">
                <a:solidFill>
                  <a:srgbClr val="16436D"/>
                </a:solidFill>
                <a:latin typeface="Avenir Next LT Pro"/>
                <a:cs typeface="Times New Roman" panose="02020603050405020304" pitchFamily="18" charset="0"/>
              </a:rPr>
              <a:t>Bachelor of Science in Organizational Leadership, Pennsylvania State University</a:t>
            </a:r>
          </a:p>
          <a:p>
            <a:r>
              <a:rPr lang="en-US" sz="1600" dirty="0">
                <a:solidFill>
                  <a:srgbClr val="16436D"/>
                </a:solidFill>
                <a:latin typeface="Avenir Next LT Pro"/>
                <a:cs typeface="Times New Roman" panose="02020603050405020304" pitchFamily="18" charset="0"/>
              </a:rPr>
              <a:t>Certified in EpicCare Ambulatory &amp; Epic PB Resolute</a:t>
            </a:r>
          </a:p>
          <a:p>
            <a:r>
              <a:rPr lang="en-US" sz="1600" dirty="0">
                <a:solidFill>
                  <a:srgbClr val="16436D"/>
                </a:solidFill>
                <a:latin typeface="Avenir Next LT Pro"/>
                <a:cs typeface="Times New Roman" panose="02020603050405020304" pitchFamily="18" charset="0"/>
              </a:rPr>
              <a:t>AAPC Certified Professional Coder</a:t>
            </a:r>
          </a:p>
          <a:p>
            <a:r>
              <a:rPr lang="en-US" sz="1600" dirty="0">
                <a:solidFill>
                  <a:srgbClr val="16436D"/>
                </a:solidFill>
                <a:latin typeface="Avenir Next LT Pro"/>
                <a:cs typeface="Times New Roman" panose="02020603050405020304" pitchFamily="18" charset="0"/>
              </a:rPr>
              <a:t>eClinicalWorks® Super User and Implementation Specialist, 15 years</a:t>
            </a:r>
          </a:p>
          <a:p>
            <a:endParaRPr lang="en-US" sz="1600" dirty="0">
              <a:solidFill>
                <a:srgbClr val="16436D"/>
              </a:solidFill>
              <a:latin typeface="Avenir Next LT Pro"/>
              <a:cs typeface="Times New Roman" panose="02020603050405020304" pitchFamily="18" charset="0"/>
            </a:endParaRPr>
          </a:p>
          <a:p>
            <a:r>
              <a:rPr lang="en-US" sz="1600" dirty="0">
                <a:solidFill>
                  <a:srgbClr val="16436D"/>
                </a:solidFill>
                <a:latin typeface="Avenir Next LT Pro"/>
                <a:cs typeface="Times New Roman" panose="02020603050405020304" pitchFamily="18" charset="0"/>
              </a:rPr>
              <a:t>Multi-faceted experience spanning over 30 years in the healthcare industry:</a:t>
            </a:r>
          </a:p>
          <a:p>
            <a:pPr marL="742950" lvl="1" indent="-285750">
              <a:buFont typeface="Arial" panose="020B0604020202020204" pitchFamily="34" charset="0"/>
              <a:buChar char="•"/>
            </a:pPr>
            <a:r>
              <a:rPr lang="en-US" sz="1600" dirty="0">
                <a:solidFill>
                  <a:srgbClr val="16436D"/>
                </a:solidFill>
                <a:latin typeface="Avenir Next LT Pro"/>
                <a:cs typeface="Times New Roman" panose="02020603050405020304" pitchFamily="18" charset="0"/>
              </a:rPr>
              <a:t>Operations and administration</a:t>
            </a:r>
          </a:p>
          <a:p>
            <a:pPr marL="1200150" lvl="2" indent="-285750">
              <a:buFont typeface="Arial" panose="020B0604020202020204" pitchFamily="34" charset="0"/>
              <a:buChar char="•"/>
            </a:pPr>
            <a:r>
              <a:rPr lang="en-US" sz="1600" dirty="0">
                <a:solidFill>
                  <a:srgbClr val="16436D"/>
                </a:solidFill>
                <a:latin typeface="Avenir Next LT Pro"/>
                <a:cs typeface="Times New Roman" panose="02020603050405020304" pitchFamily="18" charset="0"/>
              </a:rPr>
              <a:t>Outpatient clinics</a:t>
            </a:r>
          </a:p>
          <a:p>
            <a:pPr marL="1200150" lvl="2" indent="-285750">
              <a:buFont typeface="Arial" panose="020B0604020202020204" pitchFamily="34" charset="0"/>
              <a:buChar char="•"/>
            </a:pPr>
            <a:r>
              <a:rPr lang="en-US" sz="1600" dirty="0">
                <a:solidFill>
                  <a:srgbClr val="16436D"/>
                </a:solidFill>
                <a:latin typeface="Avenir Next LT Pro"/>
                <a:cs typeface="Times New Roman" panose="02020603050405020304" pitchFamily="18" charset="0"/>
              </a:rPr>
              <a:t>Physician clinics</a:t>
            </a:r>
          </a:p>
          <a:p>
            <a:pPr marL="1200150" lvl="2" indent="-285750">
              <a:buFont typeface="Arial" panose="020B0604020202020204" pitchFamily="34" charset="0"/>
              <a:buChar char="•"/>
            </a:pPr>
            <a:r>
              <a:rPr lang="en-US" sz="1600" dirty="0">
                <a:solidFill>
                  <a:srgbClr val="16436D"/>
                </a:solidFill>
                <a:latin typeface="Avenir Next LT Pro"/>
                <a:cs typeface="Times New Roman" panose="02020603050405020304" pitchFamily="18" charset="0"/>
              </a:rPr>
              <a:t>Hospital ancillary services</a:t>
            </a:r>
          </a:p>
          <a:p>
            <a:pPr marL="742950" lvl="1" indent="-285750">
              <a:buFont typeface="Arial" panose="020B0604020202020204" pitchFamily="34" charset="0"/>
              <a:buChar char="•"/>
            </a:pPr>
            <a:r>
              <a:rPr lang="en-US" sz="1600" dirty="0">
                <a:solidFill>
                  <a:srgbClr val="16436D"/>
                </a:solidFill>
                <a:latin typeface="Avenir Next LT Pro"/>
                <a:cs typeface="Times New Roman" panose="02020603050405020304" pitchFamily="18" charset="0"/>
              </a:rPr>
              <a:t>Revenue Cycle Management</a:t>
            </a:r>
          </a:p>
          <a:p>
            <a:pPr marL="742950" lvl="1" indent="-285750">
              <a:buFont typeface="Arial" panose="020B0604020202020204" pitchFamily="34" charset="0"/>
              <a:buChar char="•"/>
            </a:pPr>
            <a:r>
              <a:rPr lang="en-US" sz="1600" dirty="0">
                <a:solidFill>
                  <a:srgbClr val="16436D"/>
                </a:solidFill>
                <a:latin typeface="Avenir Next LT Pro"/>
                <a:cs typeface="Times New Roman" panose="02020603050405020304" pitchFamily="18" charset="0"/>
              </a:rPr>
              <a:t>Clinical Quality Program Initiatives</a:t>
            </a:r>
          </a:p>
          <a:p>
            <a:pPr marL="742950" lvl="1" indent="-285750">
              <a:buFont typeface="Arial" panose="020B0604020202020204" pitchFamily="34" charset="0"/>
              <a:buChar char="•"/>
            </a:pPr>
            <a:r>
              <a:rPr lang="en-US" sz="1600" dirty="0">
                <a:solidFill>
                  <a:srgbClr val="16436D"/>
                </a:solidFill>
                <a:latin typeface="Avenir Next LT Pro"/>
                <a:cs typeface="Times New Roman" panose="02020603050405020304" pitchFamily="18" charset="0"/>
              </a:rPr>
              <a:t>Human Resources &amp; Employee Relations</a:t>
            </a:r>
          </a:p>
          <a:p>
            <a:pPr marL="742950" lvl="1" indent="-285750">
              <a:buFont typeface="Arial" panose="020B0604020202020204" pitchFamily="34" charset="0"/>
              <a:buChar char="•"/>
            </a:pPr>
            <a:r>
              <a:rPr lang="en-US" sz="1600" dirty="0">
                <a:solidFill>
                  <a:srgbClr val="16436D"/>
                </a:solidFill>
                <a:latin typeface="Avenir Next LT Pro"/>
                <a:cs typeface="Times New Roman" panose="02020603050405020304" pitchFamily="18" charset="0"/>
              </a:rPr>
              <a:t>Regulatory &amp; Compliance</a:t>
            </a:r>
          </a:p>
          <a:p>
            <a:pPr marL="742950" lvl="1" indent="-285750">
              <a:buFont typeface="Arial" panose="020B0604020202020204" pitchFamily="34" charset="0"/>
              <a:buChar char="•"/>
            </a:pPr>
            <a:r>
              <a:rPr lang="en-US" sz="1600" dirty="0">
                <a:solidFill>
                  <a:srgbClr val="16436D"/>
                </a:solidFill>
                <a:latin typeface="Avenir Next LT Pro"/>
                <a:cs typeface="Times New Roman" panose="02020603050405020304" pitchFamily="18" charset="0"/>
              </a:rPr>
              <a:t>EHR Implementation and Optimization</a:t>
            </a:r>
          </a:p>
          <a:p>
            <a:pPr marL="742950" lvl="1" indent="-285750">
              <a:buFont typeface="Arial" panose="020B0604020202020204" pitchFamily="34" charset="0"/>
              <a:buChar char="•"/>
            </a:pPr>
            <a:r>
              <a:rPr lang="en-US" sz="1600" dirty="0">
                <a:solidFill>
                  <a:srgbClr val="16436D"/>
                </a:solidFill>
                <a:latin typeface="Avenir Next LT Pro"/>
                <a:cs typeface="Times New Roman" panose="02020603050405020304" pitchFamily="18" charset="0"/>
              </a:rPr>
              <a:t>Project Management</a:t>
            </a:r>
          </a:p>
          <a:p>
            <a:endParaRPr lang="en-US" dirty="0"/>
          </a:p>
        </p:txBody>
      </p:sp>
      <p:sp>
        <p:nvSpPr>
          <p:cNvPr id="5" name="Text Placeholder 4">
            <a:extLst>
              <a:ext uri="{FF2B5EF4-FFF2-40B4-BE49-F238E27FC236}">
                <a16:creationId xmlns:a16="http://schemas.microsoft.com/office/drawing/2014/main" id="{69B61D8D-3BB3-35AF-1A5A-709AA07689AD}"/>
              </a:ext>
            </a:extLst>
          </p:cNvPr>
          <p:cNvSpPr>
            <a:spLocks noGrp="1"/>
          </p:cNvSpPr>
          <p:nvPr>
            <p:ph type="body" sz="quarter" idx="16"/>
          </p:nvPr>
        </p:nvSpPr>
        <p:spPr>
          <a:xfrm>
            <a:off x="777407" y="4337610"/>
            <a:ext cx="3074746" cy="233767"/>
          </a:xfrm>
        </p:spPr>
        <p:txBody>
          <a:bodyPr/>
          <a:lstStyle/>
          <a:p>
            <a:r>
              <a:rPr lang="en-US" dirty="0">
                <a:solidFill>
                  <a:srgbClr val="124271"/>
                </a:solidFill>
              </a:rPr>
              <a:t>Healthcare EHR/Advisory Manager</a:t>
            </a:r>
          </a:p>
          <a:p>
            <a:r>
              <a:rPr lang="en-US" dirty="0">
                <a:solidFill>
                  <a:srgbClr val="124271"/>
                </a:solidFill>
              </a:rPr>
              <a:t>Pivot Point Consulting, </a:t>
            </a:r>
            <a:r>
              <a:rPr lang="en-US" sz="1100" b="0" i="1" dirty="0">
                <a:solidFill>
                  <a:srgbClr val="124271"/>
                </a:solidFill>
              </a:rPr>
              <a:t>A Vaco Company</a:t>
            </a:r>
          </a:p>
        </p:txBody>
      </p:sp>
      <p:sp>
        <p:nvSpPr>
          <p:cNvPr id="2" name="Title 2">
            <a:extLst>
              <a:ext uri="{FF2B5EF4-FFF2-40B4-BE49-F238E27FC236}">
                <a16:creationId xmlns:a16="http://schemas.microsoft.com/office/drawing/2014/main" id="{329C40E6-C2EA-20E0-D413-63928FE1117E}"/>
              </a:ext>
            </a:extLst>
          </p:cNvPr>
          <p:cNvSpPr txBox="1">
            <a:spLocks/>
          </p:cNvSpPr>
          <p:nvPr/>
        </p:nvSpPr>
        <p:spPr>
          <a:xfrm>
            <a:off x="585788" y="273050"/>
            <a:ext cx="10515600" cy="452438"/>
          </a:xfrm>
          <a:prstGeom prst="rect">
            <a:avLst/>
          </a:prstGeom>
        </p:spPr>
        <p:txBody>
          <a:bodyPr/>
          <a:lstStyle>
            <a:lvl1pPr algn="l" defTabSz="914400" rtl="0" eaLnBrk="1" latinLnBrk="0" hangingPunct="1">
              <a:lnSpc>
                <a:spcPct val="90000"/>
              </a:lnSpc>
              <a:spcBef>
                <a:spcPct val="0"/>
              </a:spcBef>
              <a:buNone/>
              <a:defRPr sz="2000" kern="1200">
                <a:solidFill>
                  <a:srgbClr val="154470"/>
                </a:solidFill>
                <a:latin typeface="Avenir Next LT Pro" panose="020B05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154470"/>
                </a:solidFill>
                <a:effectLst/>
                <a:uLnTx/>
                <a:uFillTx/>
                <a:latin typeface="Avenir Next LT Pro" panose="020B0504020202020204" pitchFamily="34" charset="0"/>
                <a:ea typeface="+mj-ea"/>
                <a:cs typeface="+mj-cs"/>
              </a:rPr>
              <a:t>Data Governance </a:t>
            </a:r>
            <a:r>
              <a:rPr kumimoji="0" lang="en-US" sz="2000" b="0" i="0" u="none" strike="noStrike" kern="1200" cap="none" spc="0" normalizeH="0" baseline="0" noProof="0" dirty="0">
                <a:ln>
                  <a:noFill/>
                </a:ln>
                <a:solidFill>
                  <a:srgbClr val="154470"/>
                </a:solidFill>
                <a:effectLst/>
                <a:uLnTx/>
                <a:uFillTx/>
                <a:latin typeface="Avenir Next LT Pro" panose="020B0504020202020204" pitchFamily="34" charset="0"/>
                <a:ea typeface="+mj-ea"/>
                <a:cs typeface="+mj-cs"/>
              </a:rPr>
              <a:t>Presenter</a:t>
            </a:r>
          </a:p>
        </p:txBody>
      </p:sp>
    </p:spTree>
    <p:extLst>
      <p:ext uri="{BB962C8B-B14F-4D97-AF65-F5344CB8AC3E}">
        <p14:creationId xmlns:p14="http://schemas.microsoft.com/office/powerpoint/2010/main" val="2545003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1604A771-B6B9-B0E4-629E-EC72BB2C1502}"/>
              </a:ext>
            </a:extLst>
          </p:cNvPr>
          <p:cNvSpPr>
            <a:spLocks noGrp="1"/>
          </p:cNvSpPr>
          <p:nvPr>
            <p:ph type="title"/>
          </p:nvPr>
        </p:nvSpPr>
        <p:spPr>
          <a:xfrm>
            <a:off x="585788" y="273050"/>
            <a:ext cx="10515600" cy="452438"/>
          </a:xfrm>
        </p:spPr>
        <p:txBody>
          <a:bodyPr/>
          <a:lstStyle/>
          <a:p>
            <a:r>
              <a:rPr lang="en-US" b="1" dirty="0"/>
              <a:t>Data Governance </a:t>
            </a:r>
            <a:r>
              <a:rPr lang="en-US" dirty="0"/>
              <a:t>An Overview</a:t>
            </a:r>
          </a:p>
        </p:txBody>
      </p:sp>
      <p:sp>
        <p:nvSpPr>
          <p:cNvPr id="2" name="TextBox 1">
            <a:extLst>
              <a:ext uri="{FF2B5EF4-FFF2-40B4-BE49-F238E27FC236}">
                <a16:creationId xmlns:a16="http://schemas.microsoft.com/office/drawing/2014/main" id="{C3F7C455-E11B-B984-CA53-CBCDD8A492F7}"/>
              </a:ext>
            </a:extLst>
          </p:cNvPr>
          <p:cNvSpPr txBox="1"/>
          <p:nvPr/>
        </p:nvSpPr>
        <p:spPr>
          <a:xfrm>
            <a:off x="548439" y="761235"/>
            <a:ext cx="11301412" cy="120032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Avenir Next LT Pro"/>
                <a:ea typeface="+mn-ea"/>
                <a:cs typeface="+mn-cs"/>
              </a:rPr>
              <a:t>Data governance is a model that establishes authority and management and decision-making parameters related to the data produced or managed by the enterprise</a:t>
            </a:r>
          </a:p>
        </p:txBody>
      </p:sp>
      <p:pic>
        <p:nvPicPr>
          <p:cNvPr id="6" name="Picture 5" descr="A diagram of process and technology&#10;&#10;Description automatically generated">
            <a:extLst>
              <a:ext uri="{FF2B5EF4-FFF2-40B4-BE49-F238E27FC236}">
                <a16:creationId xmlns:a16="http://schemas.microsoft.com/office/drawing/2014/main" id="{8FA8B417-1AF6-243B-7D1D-806F4FD1C647}"/>
              </a:ext>
            </a:extLst>
          </p:cNvPr>
          <p:cNvPicPr>
            <a:picLocks noChangeAspect="1"/>
          </p:cNvPicPr>
          <p:nvPr/>
        </p:nvPicPr>
        <p:blipFill>
          <a:blip r:embed="rId3"/>
          <a:stretch>
            <a:fillRect/>
          </a:stretch>
        </p:blipFill>
        <p:spPr>
          <a:xfrm>
            <a:off x="4280911" y="1941555"/>
            <a:ext cx="3692599" cy="3216656"/>
          </a:xfrm>
          <a:prstGeom prst="rect">
            <a:avLst/>
          </a:prstGeom>
        </p:spPr>
      </p:pic>
      <p:grpSp>
        <p:nvGrpSpPr>
          <p:cNvPr id="7" name="Group 6">
            <a:extLst>
              <a:ext uri="{FF2B5EF4-FFF2-40B4-BE49-F238E27FC236}">
                <a16:creationId xmlns:a16="http://schemas.microsoft.com/office/drawing/2014/main" id="{46B8EB40-2C0F-8D3A-C520-4E3E8E4C73C9}"/>
              </a:ext>
            </a:extLst>
          </p:cNvPr>
          <p:cNvGrpSpPr/>
          <p:nvPr/>
        </p:nvGrpSpPr>
        <p:grpSpPr>
          <a:xfrm>
            <a:off x="3688981" y="1941555"/>
            <a:ext cx="1148216" cy="1148216"/>
            <a:chOff x="3164329" y="292"/>
            <a:chExt cx="1148216" cy="1148216"/>
          </a:xfrm>
          <a:solidFill>
            <a:srgbClr val="3898B2"/>
          </a:solidFill>
        </p:grpSpPr>
        <p:sp>
          <p:nvSpPr>
            <p:cNvPr id="8" name="Oval 7">
              <a:extLst>
                <a:ext uri="{FF2B5EF4-FFF2-40B4-BE49-F238E27FC236}">
                  <a16:creationId xmlns:a16="http://schemas.microsoft.com/office/drawing/2014/main" id="{C7F71CCD-63D8-6A05-108B-95081E7864BE}"/>
                </a:ext>
              </a:extLst>
            </p:cNvPr>
            <p:cNvSpPr/>
            <p:nvPr/>
          </p:nvSpPr>
          <p:spPr>
            <a:xfrm>
              <a:off x="3164329" y="292"/>
              <a:ext cx="1148216" cy="1148216"/>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9" name="Oval 4">
              <a:extLst>
                <a:ext uri="{FF2B5EF4-FFF2-40B4-BE49-F238E27FC236}">
                  <a16:creationId xmlns:a16="http://schemas.microsoft.com/office/drawing/2014/main" id="{EA01A161-ED91-7CC7-9F97-78F956225FD6}"/>
                </a:ext>
              </a:extLst>
            </p:cNvPr>
            <p:cNvSpPr txBox="1"/>
            <p:nvPr/>
          </p:nvSpPr>
          <p:spPr>
            <a:xfrm>
              <a:off x="3332481" y="168444"/>
              <a:ext cx="811912" cy="8119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venir Next LT Pro"/>
                  <a:ea typeface="+mn-ea"/>
                  <a:cs typeface="+mn-cs"/>
                </a:rPr>
                <a:t>Governance</a:t>
              </a:r>
            </a:p>
          </p:txBody>
        </p:sp>
      </p:grpSp>
      <p:grpSp>
        <p:nvGrpSpPr>
          <p:cNvPr id="10" name="Group 9">
            <a:extLst>
              <a:ext uri="{FF2B5EF4-FFF2-40B4-BE49-F238E27FC236}">
                <a16:creationId xmlns:a16="http://schemas.microsoft.com/office/drawing/2014/main" id="{C246E73E-B294-FE58-65B6-31BFB544300C}"/>
              </a:ext>
            </a:extLst>
          </p:cNvPr>
          <p:cNvGrpSpPr/>
          <p:nvPr/>
        </p:nvGrpSpPr>
        <p:grpSpPr>
          <a:xfrm>
            <a:off x="5508160" y="5086853"/>
            <a:ext cx="1148216" cy="1148216"/>
            <a:chOff x="3164329" y="2911901"/>
            <a:chExt cx="1148216" cy="1148216"/>
          </a:xfrm>
          <a:solidFill>
            <a:srgbClr val="3898B2"/>
          </a:solidFill>
        </p:grpSpPr>
        <p:sp>
          <p:nvSpPr>
            <p:cNvPr id="12" name="Oval 11">
              <a:extLst>
                <a:ext uri="{FF2B5EF4-FFF2-40B4-BE49-F238E27FC236}">
                  <a16:creationId xmlns:a16="http://schemas.microsoft.com/office/drawing/2014/main" id="{61E9DB81-FA21-AFC8-B576-D4AC9BDBE486}"/>
                </a:ext>
              </a:extLst>
            </p:cNvPr>
            <p:cNvSpPr/>
            <p:nvPr/>
          </p:nvSpPr>
          <p:spPr>
            <a:xfrm>
              <a:off x="3164329" y="2911901"/>
              <a:ext cx="1148216" cy="1148216"/>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3" name="Oval 4">
              <a:extLst>
                <a:ext uri="{FF2B5EF4-FFF2-40B4-BE49-F238E27FC236}">
                  <a16:creationId xmlns:a16="http://schemas.microsoft.com/office/drawing/2014/main" id="{8A5868D9-2298-ADF8-94B8-D5886B9DCB01}"/>
                </a:ext>
              </a:extLst>
            </p:cNvPr>
            <p:cNvSpPr txBox="1"/>
            <p:nvPr/>
          </p:nvSpPr>
          <p:spPr>
            <a:xfrm>
              <a:off x="3332481" y="3080053"/>
              <a:ext cx="811912" cy="8119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venir Next LT Pro"/>
                  <a:ea typeface="+mn-ea"/>
                  <a:cs typeface="+mn-cs"/>
                </a:rPr>
                <a:t>Data Quality &amp; Management</a:t>
              </a:r>
            </a:p>
          </p:txBody>
        </p:sp>
      </p:grpSp>
      <p:grpSp>
        <p:nvGrpSpPr>
          <p:cNvPr id="14" name="Group 13">
            <a:extLst>
              <a:ext uri="{FF2B5EF4-FFF2-40B4-BE49-F238E27FC236}">
                <a16:creationId xmlns:a16="http://schemas.microsoft.com/office/drawing/2014/main" id="{FB0BC03E-9F9F-B4E4-5A86-A26ECF203277}"/>
              </a:ext>
            </a:extLst>
          </p:cNvPr>
          <p:cNvGrpSpPr/>
          <p:nvPr/>
        </p:nvGrpSpPr>
        <p:grpSpPr>
          <a:xfrm>
            <a:off x="7352420" y="1899150"/>
            <a:ext cx="1148216" cy="1148216"/>
            <a:chOff x="3554411" y="1456097"/>
            <a:chExt cx="1148216" cy="1148216"/>
          </a:xfrm>
          <a:solidFill>
            <a:srgbClr val="3898B2"/>
          </a:solidFill>
        </p:grpSpPr>
        <p:sp>
          <p:nvSpPr>
            <p:cNvPr id="15" name="Oval 14">
              <a:extLst>
                <a:ext uri="{FF2B5EF4-FFF2-40B4-BE49-F238E27FC236}">
                  <a16:creationId xmlns:a16="http://schemas.microsoft.com/office/drawing/2014/main" id="{6939EEC9-AE56-DD29-E79E-6B2157015610}"/>
                </a:ext>
              </a:extLst>
            </p:cNvPr>
            <p:cNvSpPr/>
            <p:nvPr/>
          </p:nvSpPr>
          <p:spPr>
            <a:xfrm>
              <a:off x="3554411" y="1456097"/>
              <a:ext cx="1148216" cy="1148216"/>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6" name="Oval 4">
              <a:extLst>
                <a:ext uri="{FF2B5EF4-FFF2-40B4-BE49-F238E27FC236}">
                  <a16:creationId xmlns:a16="http://schemas.microsoft.com/office/drawing/2014/main" id="{563B4F50-3777-7879-A955-C51E1AFC94F5}"/>
                </a:ext>
              </a:extLst>
            </p:cNvPr>
            <p:cNvSpPr txBox="1"/>
            <p:nvPr/>
          </p:nvSpPr>
          <p:spPr>
            <a:xfrm>
              <a:off x="3722563" y="1624249"/>
              <a:ext cx="811912" cy="8119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venir Next LT Pro"/>
                  <a:ea typeface="+mn-ea"/>
                  <a:cs typeface="+mn-cs"/>
                </a:rPr>
                <a:t>Security &amp; Accessibility</a:t>
              </a:r>
            </a:p>
          </p:txBody>
        </p:sp>
      </p:grpSp>
      <p:sp>
        <p:nvSpPr>
          <p:cNvPr id="17" name="TextBox 16">
            <a:extLst>
              <a:ext uri="{FF2B5EF4-FFF2-40B4-BE49-F238E27FC236}">
                <a16:creationId xmlns:a16="http://schemas.microsoft.com/office/drawing/2014/main" id="{8A02CFAD-5BE1-9024-019A-4E6AF9E56FF6}"/>
              </a:ext>
            </a:extLst>
          </p:cNvPr>
          <p:cNvSpPr txBox="1"/>
          <p:nvPr/>
        </p:nvSpPr>
        <p:spPr>
          <a:xfrm>
            <a:off x="284235" y="2098784"/>
            <a:ext cx="3407813"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venir Next LT Pro"/>
                <a:ea typeface="+mn-ea"/>
                <a:cs typeface="+mn-cs"/>
              </a:rPr>
              <a:t>Goals, Strategies, Alignment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venir Next LT Pro"/>
                <a:ea typeface="+mn-ea"/>
                <a:cs typeface="+mn-cs"/>
              </a:rPr>
              <a:t>Roles &amp; Responsibilities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venir Next LT Pro"/>
                <a:ea typeface="+mn-ea"/>
                <a:cs typeface="+mn-cs"/>
              </a:rPr>
              <a:t>Policies &amp; Procedures</a:t>
            </a:r>
          </a:p>
        </p:txBody>
      </p:sp>
      <p:sp>
        <p:nvSpPr>
          <p:cNvPr id="18" name="TextBox 17">
            <a:extLst>
              <a:ext uri="{FF2B5EF4-FFF2-40B4-BE49-F238E27FC236}">
                <a16:creationId xmlns:a16="http://schemas.microsoft.com/office/drawing/2014/main" id="{F683E48A-F511-A884-1FB2-EC170310AC94}"/>
              </a:ext>
            </a:extLst>
          </p:cNvPr>
          <p:cNvSpPr txBox="1"/>
          <p:nvPr/>
        </p:nvSpPr>
        <p:spPr>
          <a:xfrm>
            <a:off x="8500636" y="2098783"/>
            <a:ext cx="340781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venir Next LT Pro"/>
                <a:ea typeface="+mn-ea"/>
                <a:cs typeface="+mn-cs"/>
              </a:rPr>
              <a:t>Data Access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venir Next LT Pro"/>
                <a:ea typeface="+mn-ea"/>
                <a:cs typeface="+mn-cs"/>
              </a:rPr>
              <a:t>Data Security &amp; Risk Remediation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venir Next LT Pro"/>
                <a:ea typeface="+mn-ea"/>
                <a:cs typeface="+mn-cs"/>
              </a:rPr>
              <a:t>Data Preservation</a:t>
            </a:r>
          </a:p>
        </p:txBody>
      </p:sp>
      <p:sp>
        <p:nvSpPr>
          <p:cNvPr id="19" name="TextBox 18">
            <a:extLst>
              <a:ext uri="{FF2B5EF4-FFF2-40B4-BE49-F238E27FC236}">
                <a16:creationId xmlns:a16="http://schemas.microsoft.com/office/drawing/2014/main" id="{1D7F2283-9551-016F-DE44-810110BC086A}"/>
              </a:ext>
            </a:extLst>
          </p:cNvPr>
          <p:cNvSpPr txBox="1"/>
          <p:nvPr/>
        </p:nvSpPr>
        <p:spPr>
          <a:xfrm>
            <a:off x="2100347" y="5235919"/>
            <a:ext cx="3407813"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venir Next LT Pro"/>
                <a:ea typeface="+mn-ea"/>
                <a:cs typeface="+mn-cs"/>
              </a:rPr>
              <a:t>Stakeholder Engagement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venir Next LT Pro"/>
                <a:ea typeface="+mn-ea"/>
                <a:cs typeface="+mn-cs"/>
              </a:rPr>
              <a:t>Programs Management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venir Next LT Pro"/>
                <a:ea typeface="+mn-ea"/>
                <a:cs typeface="+mn-cs"/>
              </a:rPr>
              <a:t>Data Auditing</a:t>
            </a:r>
          </a:p>
        </p:txBody>
      </p:sp>
      <p:sp>
        <p:nvSpPr>
          <p:cNvPr id="20" name="TextBox 19">
            <a:extLst>
              <a:ext uri="{FF2B5EF4-FFF2-40B4-BE49-F238E27FC236}">
                <a16:creationId xmlns:a16="http://schemas.microsoft.com/office/drawing/2014/main" id="{29E35DF8-45AA-71BC-2FF2-C8C2798CA2A3}"/>
              </a:ext>
            </a:extLst>
          </p:cNvPr>
          <p:cNvSpPr txBox="1"/>
          <p:nvPr/>
        </p:nvSpPr>
        <p:spPr>
          <a:xfrm>
            <a:off x="6694359" y="5235920"/>
            <a:ext cx="340781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venir Next LT Pro"/>
                <a:ea typeface="+mn-ea"/>
                <a:cs typeface="+mn-cs"/>
              </a:rPr>
              <a:t>Data Validation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venir Next LT Pro"/>
                <a:ea typeface="+mn-ea"/>
                <a:cs typeface="+mn-cs"/>
              </a:rPr>
              <a:t>Data Cleanliness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venir Next LT Pro"/>
                <a:ea typeface="+mn-ea"/>
                <a:cs typeface="+mn-cs"/>
              </a:rPr>
              <a:t>Change Management</a:t>
            </a:r>
          </a:p>
        </p:txBody>
      </p:sp>
    </p:spTree>
    <p:extLst>
      <p:ext uri="{BB962C8B-B14F-4D97-AF65-F5344CB8AC3E}">
        <p14:creationId xmlns:p14="http://schemas.microsoft.com/office/powerpoint/2010/main" val="2760614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18845-C932-8F10-AE5B-6868182D9FA1}"/>
              </a:ext>
            </a:extLst>
          </p:cNvPr>
          <p:cNvSpPr>
            <a:spLocks noGrp="1"/>
          </p:cNvSpPr>
          <p:nvPr>
            <p:ph type="title"/>
          </p:nvPr>
        </p:nvSpPr>
        <p:spPr>
          <a:xfrm>
            <a:off x="508000" y="144350"/>
            <a:ext cx="10515600" cy="451998"/>
          </a:xfrm>
        </p:spPr>
        <p:txBody>
          <a:bodyPr/>
          <a:lstStyle/>
          <a:p>
            <a:r>
              <a:rPr lang="en-US" b="1" dirty="0"/>
              <a:t>Data Governance</a:t>
            </a:r>
            <a:r>
              <a:rPr lang="en-US" dirty="0"/>
              <a:t> Roles &amp; Responsibilities</a:t>
            </a:r>
          </a:p>
        </p:txBody>
      </p:sp>
      <p:sp>
        <p:nvSpPr>
          <p:cNvPr id="30" name="TextBox 29">
            <a:extLst>
              <a:ext uri="{FF2B5EF4-FFF2-40B4-BE49-F238E27FC236}">
                <a16:creationId xmlns:a16="http://schemas.microsoft.com/office/drawing/2014/main" id="{7D0EF611-1ED7-D4B0-1FC8-4CEBEC7B267E}"/>
              </a:ext>
            </a:extLst>
          </p:cNvPr>
          <p:cNvSpPr txBox="1"/>
          <p:nvPr/>
        </p:nvSpPr>
        <p:spPr>
          <a:xfrm>
            <a:off x="513301" y="783566"/>
            <a:ext cx="6778487"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venir Next LT Pro"/>
                <a:ea typeface="+mn-ea"/>
                <a:cs typeface="+mn-cs"/>
              </a:rPr>
              <a:t>Roles &amp; Responsibilities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venir Next LT Pro"/>
                <a:ea typeface="+mn-ea"/>
                <a:cs typeface="+mn-cs"/>
              </a:rPr>
              <a:t>Executive Sponsor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venir Next LT Pro"/>
                <a:ea typeface="+mn-ea"/>
                <a:cs typeface="+mn-cs"/>
              </a:rPr>
              <a:t>Data Governance Steering Committee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venir Next LT Pro"/>
                <a:ea typeface="+mn-ea"/>
                <a:cs typeface="+mn-cs"/>
              </a:rPr>
              <a:t>IT &amp; Security Team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venir Next LT Pro"/>
                <a:ea typeface="+mn-ea"/>
                <a:cs typeface="+mn-cs"/>
              </a:rPr>
              <a:t>Data Producers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venir Next LT Pro"/>
                <a:ea typeface="+mn-ea"/>
                <a:cs typeface="+mn-cs"/>
              </a:rPr>
              <a:t>Data Stewards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venir Next LT Pro"/>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venir Next LT Pro"/>
              <a:ea typeface="+mn-ea"/>
              <a:cs typeface="+mn-cs"/>
            </a:endParaRPr>
          </a:p>
        </p:txBody>
      </p:sp>
      <p:pic>
        <p:nvPicPr>
          <p:cNvPr id="3" name="Picture 2">
            <a:extLst>
              <a:ext uri="{FF2B5EF4-FFF2-40B4-BE49-F238E27FC236}">
                <a16:creationId xmlns:a16="http://schemas.microsoft.com/office/drawing/2014/main" id="{F23D272D-D064-4AD4-565D-55C91D8165CF}"/>
              </a:ext>
            </a:extLst>
          </p:cNvPr>
          <p:cNvPicPr>
            <a:picLocks noChangeAspect="1"/>
          </p:cNvPicPr>
          <p:nvPr/>
        </p:nvPicPr>
        <p:blipFill>
          <a:blip r:embed="rId3"/>
          <a:stretch>
            <a:fillRect/>
          </a:stretch>
        </p:blipFill>
        <p:spPr>
          <a:xfrm>
            <a:off x="8890392" y="4470400"/>
            <a:ext cx="2801582" cy="1735070"/>
          </a:xfrm>
          <a:prstGeom prst="rect">
            <a:avLst/>
          </a:prstGeom>
        </p:spPr>
      </p:pic>
      <p:graphicFrame>
        <p:nvGraphicFramePr>
          <p:cNvPr id="4" name="Diagram 3">
            <a:extLst>
              <a:ext uri="{FF2B5EF4-FFF2-40B4-BE49-F238E27FC236}">
                <a16:creationId xmlns:a16="http://schemas.microsoft.com/office/drawing/2014/main" id="{20A80C41-C5EE-3928-7EB8-F3D67FBFC296}"/>
              </a:ext>
            </a:extLst>
          </p:cNvPr>
          <p:cNvGraphicFramePr/>
          <p:nvPr/>
        </p:nvGraphicFramePr>
        <p:xfrm>
          <a:off x="6096000" y="843280"/>
          <a:ext cx="4927600" cy="32325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 4">
            <a:extLst>
              <a:ext uri="{FF2B5EF4-FFF2-40B4-BE49-F238E27FC236}">
                <a16:creationId xmlns:a16="http://schemas.microsoft.com/office/drawing/2014/main" id="{AB699EE3-B772-AC5A-F628-0D23B0336043}"/>
              </a:ext>
            </a:extLst>
          </p:cNvPr>
          <p:cNvGraphicFramePr/>
          <p:nvPr/>
        </p:nvGraphicFramePr>
        <p:xfrm>
          <a:off x="1534160" y="3727689"/>
          <a:ext cx="3373120" cy="218609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6" name="TextBox 5">
            <a:extLst>
              <a:ext uri="{FF2B5EF4-FFF2-40B4-BE49-F238E27FC236}">
                <a16:creationId xmlns:a16="http://schemas.microsoft.com/office/drawing/2014/main" id="{D1EC63CC-0E94-A96E-08A5-DF657727F00B}"/>
              </a:ext>
            </a:extLst>
          </p:cNvPr>
          <p:cNvSpPr txBox="1"/>
          <p:nvPr/>
        </p:nvSpPr>
        <p:spPr>
          <a:xfrm>
            <a:off x="8680395" y="2164042"/>
            <a:ext cx="27025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venir Next LT Pro"/>
                <a:ea typeface="+mn-ea"/>
                <a:cs typeface="+mn-cs"/>
              </a:rPr>
              <a:t>Hierarchical Structure</a:t>
            </a:r>
          </a:p>
        </p:txBody>
      </p:sp>
      <p:sp>
        <p:nvSpPr>
          <p:cNvPr id="7" name="TextBox 6">
            <a:extLst>
              <a:ext uri="{FF2B5EF4-FFF2-40B4-BE49-F238E27FC236}">
                <a16:creationId xmlns:a16="http://schemas.microsoft.com/office/drawing/2014/main" id="{7BCC1972-5E86-EEFB-F785-F95E2C4F28E7}"/>
              </a:ext>
            </a:extLst>
          </p:cNvPr>
          <p:cNvSpPr txBox="1"/>
          <p:nvPr/>
        </p:nvSpPr>
        <p:spPr>
          <a:xfrm>
            <a:off x="2004833" y="3402092"/>
            <a:ext cx="27025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venir Next LT Pro"/>
                <a:ea typeface="+mn-ea"/>
                <a:cs typeface="+mn-cs"/>
              </a:rPr>
              <a:t>Matrix Structure</a:t>
            </a:r>
          </a:p>
        </p:txBody>
      </p:sp>
    </p:spTree>
    <p:extLst>
      <p:ext uri="{BB962C8B-B14F-4D97-AF65-F5344CB8AC3E}">
        <p14:creationId xmlns:p14="http://schemas.microsoft.com/office/powerpoint/2010/main" val="1539576693"/>
      </p:ext>
    </p:extLst>
  </p:cSld>
  <p:clrMapOvr>
    <a:masterClrMapping/>
  </p:clrMapOvr>
</p:sld>
</file>

<file path=ppt/theme/theme1.xml><?xml version="1.0" encoding="utf-8"?>
<a:theme xmlns:a="http://schemas.openxmlformats.org/drawingml/2006/main" name="1_Office Theme">
  <a:themeElements>
    <a:clrScheme name="Ero Palette">
      <a:dk1>
        <a:srgbClr val="000000"/>
      </a:dk1>
      <a:lt1>
        <a:srgbClr val="FFFFFF"/>
      </a:lt1>
      <a:dk2>
        <a:srgbClr val="44546A"/>
      </a:dk2>
      <a:lt2>
        <a:srgbClr val="E7E6E6"/>
      </a:lt2>
      <a:accent1>
        <a:srgbClr val="D69A2C"/>
      </a:accent1>
      <a:accent2>
        <a:srgbClr val="ED7D31"/>
      </a:accent2>
      <a:accent3>
        <a:srgbClr val="A5A5A5"/>
      </a:accent3>
      <a:accent4>
        <a:srgbClr val="E5E1E6"/>
      </a:accent4>
      <a:accent5>
        <a:srgbClr val="E5E1E6"/>
      </a:accent5>
      <a:accent6>
        <a:srgbClr val="BDC5DB"/>
      </a:accent6>
      <a:hlink>
        <a:srgbClr val="D69A2C"/>
      </a:hlink>
      <a:folHlink>
        <a:srgbClr val="BDC5DB"/>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Custom Design">
      <a:dk1>
        <a:srgbClr val="000000"/>
      </a:dk1>
      <a:lt1>
        <a:srgbClr val="FFFFFF"/>
      </a:lt1>
      <a:dk2>
        <a:srgbClr val="A7A7A7"/>
      </a:dk2>
      <a:lt2>
        <a:srgbClr val="535353"/>
      </a:lt2>
      <a:accent1>
        <a:srgbClr val="FFCA08"/>
      </a:accent1>
      <a:accent2>
        <a:srgbClr val="F8931D"/>
      </a:accent2>
      <a:accent3>
        <a:srgbClr val="CE8D3E"/>
      </a:accent3>
      <a:accent4>
        <a:srgbClr val="EC7016"/>
      </a:accent4>
      <a:accent5>
        <a:srgbClr val="E64823"/>
      </a:accent5>
      <a:accent6>
        <a:srgbClr val="9C6A6A"/>
      </a:accent6>
      <a:hlink>
        <a:srgbClr val="0000FF"/>
      </a:hlink>
      <a:folHlink>
        <a:srgbClr val="FF00FF"/>
      </a:folHlink>
    </a:clrScheme>
    <a:fontScheme name="Custom Design">
      <a:majorFont>
        <a:latin typeface="Calibri"/>
        <a:ea typeface="Calibri"/>
        <a:cs typeface="Calibri"/>
      </a:majorFont>
      <a:minorFont>
        <a:latin typeface="Helvetica"/>
        <a:ea typeface="Helvetica"/>
        <a:cs typeface="Helvetica"/>
      </a:minorFont>
    </a:fontScheme>
    <a:fmtScheme name="Custom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Wave Theme Cover">
  <a:themeElements>
    <a:clrScheme name="Primary MFC Theme">
      <a:dk1>
        <a:sysClr val="windowText" lastClr="000000"/>
      </a:dk1>
      <a:lt1>
        <a:srgbClr val="FFFFFF"/>
      </a:lt1>
      <a:dk2>
        <a:srgbClr val="154470"/>
      </a:dk2>
      <a:lt2>
        <a:srgbClr val="E7E6E6"/>
      </a:lt2>
      <a:accent1>
        <a:srgbClr val="154470"/>
      </a:accent1>
      <a:accent2>
        <a:srgbClr val="154470"/>
      </a:accent2>
      <a:accent3>
        <a:srgbClr val="3C98B1"/>
      </a:accent3>
      <a:accent4>
        <a:srgbClr val="3C98B1"/>
      </a:accent4>
      <a:accent5>
        <a:srgbClr val="F27B3F"/>
      </a:accent5>
      <a:accent6>
        <a:srgbClr val="F27B3F"/>
      </a:accent6>
      <a:hlink>
        <a:srgbClr val="154470"/>
      </a:hlink>
      <a:folHlink>
        <a:srgbClr val="154470"/>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rganFranklin_PPT_Template" id="{61DC080E-FCB1-564D-ABE6-154BB6638F33}" vid="{16998E4C-9D76-DF44-9D4E-7C858B0899B0}"/>
    </a:ext>
  </a:extLst>
</a:theme>
</file>

<file path=ppt/theme/theme5.xml><?xml version="1.0" encoding="utf-8"?>
<a:theme xmlns:a="http://schemas.openxmlformats.org/drawingml/2006/main" name="Body Pages">
  <a:themeElements>
    <a:clrScheme name="Vaco Color Scheme 2023">
      <a:dk1>
        <a:srgbClr val="000000"/>
      </a:dk1>
      <a:lt1>
        <a:srgbClr val="FFFFFF"/>
      </a:lt1>
      <a:dk2>
        <a:srgbClr val="154470"/>
      </a:dk2>
      <a:lt2>
        <a:srgbClr val="E7E6E6"/>
      </a:lt2>
      <a:accent1>
        <a:srgbClr val="154470"/>
      </a:accent1>
      <a:accent2>
        <a:srgbClr val="154470"/>
      </a:accent2>
      <a:accent3>
        <a:srgbClr val="3C98B1"/>
      </a:accent3>
      <a:accent4>
        <a:srgbClr val="3C98B1"/>
      </a:accent4>
      <a:accent5>
        <a:srgbClr val="F27B3F"/>
      </a:accent5>
      <a:accent6>
        <a:srgbClr val="F27B3F"/>
      </a:accent6>
      <a:hlink>
        <a:srgbClr val="154470"/>
      </a:hlink>
      <a:folHlink>
        <a:srgbClr val="154470"/>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308</TotalTime>
  <Words>6920</Words>
  <Application>Microsoft Office PowerPoint</Application>
  <PresentationFormat>Widescreen</PresentationFormat>
  <Paragraphs>455</Paragraphs>
  <Slides>21</Slides>
  <Notes>21</Notes>
  <HiddenSlides>0</HiddenSlides>
  <MMClips>0</MMClips>
  <ScaleCrop>false</ScaleCrop>
  <HeadingPairs>
    <vt:vector size="6" baseType="variant">
      <vt:variant>
        <vt:lpstr>Fonts Used</vt:lpstr>
      </vt:variant>
      <vt:variant>
        <vt:i4>17</vt:i4>
      </vt:variant>
      <vt:variant>
        <vt:lpstr>Theme</vt:lpstr>
      </vt:variant>
      <vt:variant>
        <vt:i4>5</vt:i4>
      </vt:variant>
      <vt:variant>
        <vt:lpstr>Slide Titles</vt:lpstr>
      </vt:variant>
      <vt:variant>
        <vt:i4>21</vt:i4>
      </vt:variant>
    </vt:vector>
  </HeadingPairs>
  <TitlesOfParts>
    <vt:vector size="43" baseType="lpstr">
      <vt:lpstr>Aptos</vt:lpstr>
      <vt:lpstr>Arial</vt:lpstr>
      <vt:lpstr>Avenir Next</vt:lpstr>
      <vt:lpstr>Avenir Next LT Pro</vt:lpstr>
      <vt:lpstr>Avenir Next Medium</vt:lpstr>
      <vt:lpstr>Calibri</vt:lpstr>
      <vt:lpstr>Calibri Light</vt:lpstr>
      <vt:lpstr>Century Gothic</vt:lpstr>
      <vt:lpstr>Google Sans</vt:lpstr>
      <vt:lpstr>Helvetica</vt:lpstr>
      <vt:lpstr>Lato Light</vt:lpstr>
      <vt:lpstr>Montserrat</vt:lpstr>
      <vt:lpstr>Montserrat SemiBold</vt:lpstr>
      <vt:lpstr>Poppins</vt:lpstr>
      <vt:lpstr>Proxima Soft</vt:lpstr>
      <vt:lpstr>Proxima Soft Semibold</vt:lpstr>
      <vt:lpstr>Wingdings</vt:lpstr>
      <vt:lpstr>1_Office Theme</vt:lpstr>
      <vt:lpstr>2_Custom Design</vt:lpstr>
      <vt:lpstr>Custom Design</vt:lpstr>
      <vt:lpstr>Wave Theme Cover</vt:lpstr>
      <vt:lpstr>Body Pages</vt:lpstr>
      <vt:lpstr>PowerPoint Presentation</vt:lpstr>
      <vt:lpstr>PowerPoint Presentation</vt:lpstr>
      <vt:lpstr>PowerPoint Presentation</vt:lpstr>
      <vt:lpstr>Schedule of Events</vt:lpstr>
      <vt:lpstr>Meet the Presenter</vt:lpstr>
      <vt:lpstr>PowerPoint Presentation</vt:lpstr>
      <vt:lpstr>PowerPoint Presentation</vt:lpstr>
      <vt:lpstr>Data Governance An Overview</vt:lpstr>
      <vt:lpstr>Data Governance Roles &amp; Responsibilities</vt:lpstr>
      <vt:lpstr>Data Governance Policy &amp; Procedure</vt:lpstr>
      <vt:lpstr>Data Governance Change Management</vt:lpstr>
      <vt:lpstr>Data Governance Organizational Alignment</vt:lpstr>
      <vt:lpstr>Data Governance Data Quality &amp; Management</vt:lpstr>
      <vt:lpstr>Data Governance Security &amp; Risk</vt:lpstr>
      <vt:lpstr>Data Governance Building Your Framework</vt:lpstr>
      <vt:lpstr>PowerPoint Presentation</vt:lpstr>
      <vt:lpstr>Data Governance Resources</vt:lpstr>
      <vt:lpstr>Questions?</vt:lpstr>
      <vt:lpstr>Continue the Conversation  </vt:lpstr>
      <vt:lpstr>Please fill out our survey!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Anita Li</dc:creator>
  <cp:lastModifiedBy>Anita Li</cp:lastModifiedBy>
  <cp:revision>2</cp:revision>
  <dcterms:created xsi:type="dcterms:W3CDTF">2024-09-17T13:43:05Z</dcterms:created>
  <dcterms:modified xsi:type="dcterms:W3CDTF">2024-10-01T17:00:33Z</dcterms:modified>
</cp:coreProperties>
</file>